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BEE-CAA3-43B9-A1F4-AC69F416E9D5}" type="datetimeFigureOut">
              <a:rPr lang="de-DE" smtClean="0"/>
              <a:pPr/>
              <a:t>18.02.2019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90BE-CAB7-4FE1-A811-00259C42D1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BEE-CAA3-43B9-A1F4-AC69F416E9D5}" type="datetimeFigureOut">
              <a:rPr lang="de-DE" smtClean="0"/>
              <a:pPr/>
              <a:t>18.02.2019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90BE-CAB7-4FE1-A811-00259C42D1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BEE-CAA3-43B9-A1F4-AC69F416E9D5}" type="datetimeFigureOut">
              <a:rPr lang="de-DE" smtClean="0"/>
              <a:pPr/>
              <a:t>18.02.2019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90BE-CAB7-4FE1-A811-00259C42D1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BEE-CAA3-43B9-A1F4-AC69F416E9D5}" type="datetimeFigureOut">
              <a:rPr lang="de-DE" smtClean="0"/>
              <a:pPr/>
              <a:t>18.02.2019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90BE-CAB7-4FE1-A811-00259C42D1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BEE-CAA3-43B9-A1F4-AC69F416E9D5}" type="datetimeFigureOut">
              <a:rPr lang="de-DE" smtClean="0"/>
              <a:pPr/>
              <a:t>18.02.2019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90BE-CAB7-4FE1-A811-00259C42D1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BEE-CAA3-43B9-A1F4-AC69F416E9D5}" type="datetimeFigureOut">
              <a:rPr lang="de-DE" smtClean="0"/>
              <a:pPr/>
              <a:t>18.02.2019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90BE-CAB7-4FE1-A811-00259C42D1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BEE-CAA3-43B9-A1F4-AC69F416E9D5}" type="datetimeFigureOut">
              <a:rPr lang="de-DE" smtClean="0"/>
              <a:pPr/>
              <a:t>18.02.2019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90BE-CAB7-4FE1-A811-00259C42D1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BEE-CAA3-43B9-A1F4-AC69F416E9D5}" type="datetimeFigureOut">
              <a:rPr lang="de-DE" smtClean="0"/>
              <a:pPr/>
              <a:t>18.02.2019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90BE-CAB7-4FE1-A811-00259C42D1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BEE-CAA3-43B9-A1F4-AC69F416E9D5}" type="datetimeFigureOut">
              <a:rPr lang="de-DE" smtClean="0"/>
              <a:pPr/>
              <a:t>18.02.2019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90BE-CAB7-4FE1-A811-00259C42D1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BEE-CAA3-43B9-A1F4-AC69F416E9D5}" type="datetimeFigureOut">
              <a:rPr lang="de-DE" smtClean="0"/>
              <a:pPr/>
              <a:t>18.02.2019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90BE-CAB7-4FE1-A811-00259C42D1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BEE-CAA3-43B9-A1F4-AC69F416E9D5}" type="datetimeFigureOut">
              <a:rPr lang="de-DE" smtClean="0"/>
              <a:pPr/>
              <a:t>18.02.2019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90BE-CAB7-4FE1-A811-00259C42D1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42BEE-CAA3-43B9-A1F4-AC69F416E9D5}" type="datetimeFigureOut">
              <a:rPr lang="de-DE" smtClean="0"/>
              <a:pPr/>
              <a:t>18.02.2019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90BE-CAB7-4FE1-A811-00259C42D1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ad.berlin@netzwerkafrika.de" TargetMode="External"/><Relationship Id="rId5" Type="http://schemas.openxmlformats.org/officeDocument/2006/relationships/hyperlink" Target="mailto:nad.bonn@netzwerkafrika.de" TargetMode="External"/><Relationship Id="rId4" Type="http://schemas.openxmlformats.org/officeDocument/2006/relationships/hyperlink" Target="http://www.netzwerkafrika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0" descr="kapstadt 2008 076 - Kopie.jpg"/>
          <p:cNvPicPr/>
          <p:nvPr/>
        </p:nvPicPr>
        <p:blipFill>
          <a:blip r:embed="rId2" cstate="print">
            <a:lum bright="70000" contrast="-70000"/>
          </a:blip>
          <a:srcRect l="22313" t="9402" r="24058" b="14103"/>
          <a:stretch>
            <a:fillRect/>
          </a:stretch>
        </p:blipFill>
        <p:spPr>
          <a:xfrm flipH="1">
            <a:off x="0" y="0"/>
            <a:ext cx="3347864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3419" y="1572181"/>
            <a:ext cx="6431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/>
              <a:t>        LA </a:t>
            </a:r>
            <a:r>
              <a:rPr lang="de-DE" sz="2000" b="1" dirty="0"/>
              <a:t>CONVERSION ECOLOGIQUE – UN DEVOIR </a:t>
            </a:r>
            <a:r>
              <a:rPr lang="de-DE" sz="2000" b="1" dirty="0" smtClean="0"/>
              <a:t>CHRETIEN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1331640" y="188640"/>
            <a:ext cx="7113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</a:t>
            </a:r>
            <a:r>
              <a:rPr lang="de-DE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Temps</a:t>
            </a:r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la </a:t>
            </a:r>
            <a:r>
              <a:rPr lang="de-DE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Création</a:t>
            </a:r>
            <a:endParaRPr lang="de-DE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9552" y="2420888"/>
            <a:ext cx="5598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 UNE </a:t>
            </a:r>
            <a:r>
              <a:rPr lang="en-US" sz="2000" b="1" dirty="0"/>
              <a:t>ATTENTION AIMANTE POUR CE QUI EST PETIT</a:t>
            </a:r>
            <a:endParaRPr lang="de-DE" sz="2000" dirty="0"/>
          </a:p>
        </p:txBody>
      </p:sp>
      <p:pic>
        <p:nvPicPr>
          <p:cNvPr id="9" name="Grafik 0" descr="Juli2013 047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9067"/>
          <a:stretch>
            <a:fillRect/>
          </a:stretch>
        </p:blipFill>
        <p:spPr bwMode="auto">
          <a:xfrm>
            <a:off x="6876256" y="2420888"/>
            <a:ext cx="1800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3356992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b="1" dirty="0"/>
              <a:t>UN REGARD D’AMOUR</a:t>
            </a:r>
            <a:endParaRPr lang="de-DE" sz="2000" dirty="0"/>
          </a:p>
        </p:txBody>
      </p:sp>
      <p:pic>
        <p:nvPicPr>
          <p:cNvPr id="11" name="Grafik 2" descr="Wernberg2012 01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4248" y="3573016"/>
            <a:ext cx="1872208" cy="1080120"/>
          </a:xfrm>
          <a:prstGeom prst="rect">
            <a:avLst/>
          </a:prstGeom>
        </p:spPr>
      </p:pic>
      <p:pic>
        <p:nvPicPr>
          <p:cNvPr id="12" name="Grafik 0" descr="IMG_1533.JPG"/>
          <p:cNvPicPr/>
          <p:nvPr/>
        </p:nvPicPr>
        <p:blipFill>
          <a:blip r:embed="rId5" cstate="print">
            <a:lum bright="10000" contrast="20000"/>
          </a:blip>
          <a:srcRect l="23012"/>
          <a:stretch>
            <a:fillRect/>
          </a:stretch>
        </p:blipFill>
        <p:spPr>
          <a:xfrm>
            <a:off x="6889428" y="1340768"/>
            <a:ext cx="1787028" cy="936104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4005064"/>
            <a:ext cx="49300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 L'EUCHARISTIE – </a:t>
            </a:r>
            <a:br>
              <a:rPr lang="en-US" sz="2000" b="1" dirty="0" smtClean="0"/>
            </a:br>
            <a:r>
              <a:rPr lang="en-US" sz="2000" b="1" dirty="0" smtClean="0"/>
              <a:t> L'ACTION </a:t>
            </a:r>
            <a:r>
              <a:rPr lang="en-US" sz="2000" b="1" dirty="0"/>
              <a:t>DE GRACE DE TOUTE LA CREATION</a:t>
            </a:r>
            <a:endParaRPr lang="de-DE" sz="2000" dirty="0"/>
          </a:p>
        </p:txBody>
      </p:sp>
      <p:pic>
        <p:nvPicPr>
          <p:cNvPr id="14" name="Grafik 3" descr="Wernberg2012 030.jpg"/>
          <p:cNvPicPr/>
          <p:nvPr/>
        </p:nvPicPr>
        <p:blipFill>
          <a:blip r:embed="rId6" cstate="print">
            <a:lum bright="-10000" contrast="40000"/>
          </a:blip>
          <a:srcRect l="5266" t="10072" r="2834"/>
          <a:stretch>
            <a:fillRect/>
          </a:stretch>
        </p:blipFill>
        <p:spPr>
          <a:xfrm>
            <a:off x="6804248" y="4869160"/>
            <a:ext cx="1872208" cy="1152128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5301208"/>
            <a:ext cx="4120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 LA </a:t>
            </a:r>
            <a:r>
              <a:rPr lang="en-US" sz="2000" b="1" dirty="0"/>
              <a:t>CREATION - IMAGE DE LA TRINITE</a:t>
            </a:r>
            <a:endParaRPr lang="de-DE" sz="2000" dirty="0"/>
          </a:p>
        </p:txBody>
      </p:sp>
      <p:sp>
        <p:nvSpPr>
          <p:cNvPr id="17" name="Rechteck 16"/>
          <p:cNvSpPr/>
          <p:nvPr/>
        </p:nvSpPr>
        <p:spPr>
          <a:xfrm>
            <a:off x="3779912" y="980728"/>
            <a:ext cx="4608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err="1"/>
              <a:t>Quelques</a:t>
            </a:r>
            <a:r>
              <a:rPr lang="de-DE" sz="1400" i="1" dirty="0"/>
              <a:t> </a:t>
            </a:r>
            <a:r>
              <a:rPr lang="de-DE" sz="1400" i="1" dirty="0" err="1"/>
              <a:t>textes</a:t>
            </a:r>
            <a:r>
              <a:rPr lang="de-DE" sz="1400" i="1" dirty="0"/>
              <a:t> de </a:t>
            </a:r>
            <a:r>
              <a:rPr lang="de-DE" sz="1400" i="1" dirty="0" err="1"/>
              <a:t>l'Encyclique</a:t>
            </a:r>
            <a:r>
              <a:rPr lang="de-DE" sz="1400" i="1" dirty="0"/>
              <a:t> "</a:t>
            </a:r>
            <a:r>
              <a:rPr lang="de-DE" sz="1400" i="1" dirty="0" err="1"/>
              <a:t>Laudato</a:t>
            </a:r>
            <a:r>
              <a:rPr lang="de-DE" sz="1400" i="1" dirty="0"/>
              <a:t> si" du Pape François</a:t>
            </a:r>
            <a:endParaRPr lang="de-DE" sz="1400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pic>
        <p:nvPicPr>
          <p:cNvPr id="4" name="Grafik 2" descr="Wernberg2012 01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8640" y="188640"/>
            <a:ext cx="40679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"</a:t>
            </a:r>
            <a:r>
              <a:rPr lang="de-DE" sz="2800" b="1" dirty="0" smtClean="0">
                <a:solidFill>
                  <a:schemeClr val="bg1"/>
                </a:solidFill>
              </a:rPr>
              <a:t>Nous</a:t>
            </a:r>
            <a:r>
              <a:rPr lang="de-DE" sz="2800" dirty="0"/>
              <a:t> </a:t>
            </a:r>
          </a:p>
          <a:p>
            <a:r>
              <a:rPr lang="de-DE" sz="2800" b="1" dirty="0" err="1">
                <a:solidFill>
                  <a:schemeClr val="bg1"/>
                </a:solidFill>
              </a:rPr>
              <a:t>sommes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appelés</a:t>
            </a:r>
            <a:r>
              <a:rPr lang="de-DE" sz="28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inclure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notre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agir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une</a:t>
            </a:r>
            <a:r>
              <a:rPr lang="en-US" sz="2800" b="1" dirty="0">
                <a:solidFill>
                  <a:schemeClr val="bg1"/>
                </a:solidFill>
              </a:rPr>
              <a:t> dimension </a:t>
            </a:r>
            <a:r>
              <a:rPr lang="en-US" sz="2800" b="1" dirty="0" err="1">
                <a:solidFill>
                  <a:schemeClr val="bg1"/>
                </a:solidFill>
              </a:rPr>
              <a:t>réceptive</a:t>
            </a:r>
            <a:r>
              <a:rPr lang="en-US" sz="2800" b="1" dirty="0">
                <a:solidFill>
                  <a:schemeClr val="bg1"/>
                </a:solidFill>
              </a:rPr>
              <a:t> et </a:t>
            </a:r>
            <a:r>
              <a:rPr lang="en-US" sz="2800" b="1" dirty="0" err="1">
                <a:solidFill>
                  <a:schemeClr val="bg1"/>
                </a:solidFill>
              </a:rPr>
              <a:t>gratuite</a:t>
            </a:r>
            <a:r>
              <a:rPr lang="en-US" sz="2800" b="1" dirty="0">
                <a:solidFill>
                  <a:schemeClr val="bg1"/>
                </a:solidFill>
              </a:rPr>
              <a:t>, qui </a:t>
            </a:r>
            <a:r>
              <a:rPr lang="en-US" sz="2800" b="1" dirty="0" err="1">
                <a:solidFill>
                  <a:schemeClr val="bg1"/>
                </a:solidFill>
              </a:rPr>
              <a:t>est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différente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d’une</a:t>
            </a:r>
            <a:r>
              <a:rPr lang="en-US" sz="2800" b="1" dirty="0">
                <a:solidFill>
                  <a:schemeClr val="bg1"/>
                </a:solidFill>
              </a:rPr>
              <a:t> simple </a:t>
            </a:r>
            <a:r>
              <a:rPr lang="en-US" sz="2800" b="1" dirty="0" err="1">
                <a:solidFill>
                  <a:schemeClr val="bg1"/>
                </a:solidFill>
              </a:rPr>
              <a:t>inactivité</a:t>
            </a:r>
            <a:r>
              <a:rPr lang="en-US" sz="2800" b="1" dirty="0" smtClean="0">
                <a:solidFill>
                  <a:schemeClr val="bg1"/>
                </a:solidFill>
              </a:rPr>
              <a:t>.”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LS 237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pic>
        <p:nvPicPr>
          <p:cNvPr id="3" name="Grafik 3" descr="Wernberg2012 030.jpg"/>
          <p:cNvPicPr/>
          <p:nvPr/>
        </p:nvPicPr>
        <p:blipFill>
          <a:blip r:embed="rId2" cstate="print">
            <a:lum bright="70000" contrast="-70000"/>
          </a:blip>
          <a:srcRect l="5266" t="10072" r="28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60648"/>
            <a:ext cx="9222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L'EUCHARISTIE - L'ACTION DE GRACE DE TOUTE LA CREATION</a:t>
            </a:r>
            <a:endParaRPr lang="de-DE" sz="2800" dirty="0"/>
          </a:p>
        </p:txBody>
      </p:sp>
      <p:sp>
        <p:nvSpPr>
          <p:cNvPr id="5" name="Rechteck 4"/>
          <p:cNvSpPr/>
          <p:nvPr/>
        </p:nvSpPr>
        <p:spPr>
          <a:xfrm>
            <a:off x="251520" y="1124744"/>
            <a:ext cx="8532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Le </a:t>
            </a:r>
            <a:r>
              <a:rPr lang="en-US" sz="2000" i="1" dirty="0" err="1"/>
              <a:t>Concile</a:t>
            </a:r>
            <a:r>
              <a:rPr lang="en-US" sz="2000" i="1" dirty="0"/>
              <a:t> </a:t>
            </a:r>
            <a:r>
              <a:rPr lang="en-US" sz="2000" i="1" dirty="0" err="1"/>
              <a:t>parle</a:t>
            </a:r>
            <a:r>
              <a:rPr lang="en-US" sz="2000" i="1" dirty="0"/>
              <a:t> de </a:t>
            </a:r>
            <a:r>
              <a:rPr lang="en-US" sz="2000" i="1" dirty="0" err="1"/>
              <a:t>l'eucharistie</a:t>
            </a:r>
            <a:r>
              <a:rPr lang="en-US" sz="2000" i="1" dirty="0"/>
              <a:t> en </a:t>
            </a:r>
            <a:r>
              <a:rPr lang="en-US" sz="2000" i="1" dirty="0" err="1"/>
              <a:t>tant</a:t>
            </a:r>
            <a:r>
              <a:rPr lang="en-US" sz="2000" i="1" dirty="0"/>
              <a:t> </a:t>
            </a:r>
            <a:r>
              <a:rPr lang="en-US" sz="2000" i="1" dirty="0" err="1"/>
              <a:t>que</a:t>
            </a:r>
            <a:r>
              <a:rPr lang="en-US" sz="2000" i="1" dirty="0"/>
              <a:t> </a:t>
            </a:r>
            <a:r>
              <a:rPr lang="en-US" sz="2000" i="1" dirty="0" err="1"/>
              <a:t>célébration</a:t>
            </a:r>
            <a:r>
              <a:rPr lang="en-US" sz="2000" i="1" dirty="0"/>
              <a:t> du sacrifice du Christ, </a:t>
            </a:r>
            <a:r>
              <a:rPr lang="en-US" sz="2000" i="1" dirty="0" err="1"/>
              <a:t>signe</a:t>
            </a:r>
            <a:r>
              <a:rPr lang="en-US" sz="2000" i="1" dirty="0"/>
              <a:t> de </a:t>
            </a:r>
            <a:r>
              <a:rPr lang="en-US" sz="2000" i="1" dirty="0" err="1"/>
              <a:t>l'unité</a:t>
            </a:r>
            <a:r>
              <a:rPr lang="en-US" sz="2000" i="1" dirty="0"/>
              <a:t> de </a:t>
            </a:r>
            <a:r>
              <a:rPr lang="en-US" sz="2000" i="1" dirty="0" err="1"/>
              <a:t>l'Eglise</a:t>
            </a:r>
            <a:r>
              <a:rPr lang="en-US" sz="2000" i="1" dirty="0"/>
              <a:t>, source et point culminant de la vie </a:t>
            </a:r>
            <a:r>
              <a:rPr lang="en-US" sz="2000" i="1" dirty="0" err="1"/>
              <a:t>chrétienne</a:t>
            </a:r>
            <a:r>
              <a:rPr lang="en-US" sz="2000" i="1" dirty="0"/>
              <a:t>. Le </a:t>
            </a:r>
            <a:r>
              <a:rPr lang="en-US" sz="2000" i="1" dirty="0" err="1"/>
              <a:t>Pape</a:t>
            </a:r>
            <a:r>
              <a:rPr lang="en-US" sz="2000" i="1" dirty="0"/>
              <a:t> François </a:t>
            </a:r>
            <a:r>
              <a:rPr lang="en-US" sz="2000" i="1" dirty="0" err="1"/>
              <a:t>enrichit</a:t>
            </a:r>
            <a:r>
              <a:rPr lang="en-US" sz="2000" i="1" dirty="0"/>
              <a:t> </a:t>
            </a:r>
            <a:r>
              <a:rPr lang="en-US" sz="2000" i="1" dirty="0" err="1"/>
              <a:t>notre</a:t>
            </a:r>
            <a:r>
              <a:rPr lang="en-US" sz="2000" i="1" dirty="0"/>
              <a:t> </a:t>
            </a:r>
            <a:r>
              <a:rPr lang="en-US" sz="2000" i="1" dirty="0" err="1"/>
              <a:t>compréhension</a:t>
            </a:r>
            <a:r>
              <a:rPr lang="en-US" sz="2000" i="1" dirty="0"/>
              <a:t> de </a:t>
            </a:r>
            <a:r>
              <a:rPr lang="en-US" sz="2000" i="1" dirty="0" err="1"/>
              <a:t>ce</a:t>
            </a:r>
            <a:r>
              <a:rPr lang="en-US" sz="2000" i="1" dirty="0"/>
              <a:t> </a:t>
            </a:r>
            <a:r>
              <a:rPr lang="en-US" sz="2000" i="1" dirty="0" err="1"/>
              <a:t>mystère</a:t>
            </a:r>
            <a:r>
              <a:rPr lang="en-US" sz="2000" i="1" dirty="0"/>
              <a:t> de </a:t>
            </a:r>
            <a:r>
              <a:rPr lang="en-US" sz="2000" i="1" dirty="0" err="1"/>
              <a:t>notre</a:t>
            </a:r>
            <a:r>
              <a:rPr lang="en-US" sz="2000" i="1" dirty="0"/>
              <a:t> </a:t>
            </a:r>
            <a:r>
              <a:rPr lang="en-US" sz="2000" i="1" dirty="0" err="1"/>
              <a:t>foi</a:t>
            </a:r>
            <a:r>
              <a:rPr lang="en-US" sz="2000" i="1" dirty="0"/>
              <a:t> par un aspect </a:t>
            </a:r>
            <a:r>
              <a:rPr lang="en-US" sz="2000" i="1" dirty="0" err="1"/>
              <a:t>inhabituel</a:t>
            </a:r>
            <a:r>
              <a:rPr lang="en-US" sz="2000" i="1" dirty="0"/>
              <a:t> qui </a:t>
            </a:r>
            <a:r>
              <a:rPr lang="en-US" sz="2000" i="1" dirty="0" err="1"/>
              <a:t>rappelle</a:t>
            </a:r>
            <a:r>
              <a:rPr lang="en-US" sz="2000" i="1" dirty="0"/>
              <a:t> </a:t>
            </a:r>
            <a:r>
              <a:rPr lang="en-US" sz="2000" i="1" dirty="0" err="1"/>
              <a:t>Teilhard</a:t>
            </a:r>
            <a:r>
              <a:rPr lang="en-US" sz="2000" i="1" dirty="0"/>
              <a:t> de </a:t>
            </a:r>
            <a:r>
              <a:rPr lang="en-US" sz="2000" i="1" dirty="0" err="1"/>
              <a:t>Chardin</a:t>
            </a:r>
            <a:r>
              <a:rPr lang="en-US" sz="2000" b="1" i="1" dirty="0"/>
              <a:t>: 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1979712" y="2492896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l'eucharistie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d’amour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cosmique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englobe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pénètre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3275694"/>
            <a:ext cx="4968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2400" dirty="0" err="1"/>
              <a:t>Prière</a:t>
            </a:r>
            <a:endParaRPr lang="de-DE" sz="2400" dirty="0"/>
          </a:p>
          <a:p>
            <a:r>
              <a:rPr lang="de-DE" sz="2400" b="1" dirty="0"/>
              <a:t>Par </a:t>
            </a:r>
            <a:r>
              <a:rPr lang="de-DE" sz="2400" b="1" dirty="0" err="1"/>
              <a:t>lui</a:t>
            </a:r>
            <a:r>
              <a:rPr lang="de-DE" sz="2400" b="1" dirty="0"/>
              <a:t>, </a:t>
            </a:r>
            <a:r>
              <a:rPr lang="de-DE" sz="2400" b="1" dirty="0" err="1"/>
              <a:t>avec</a:t>
            </a:r>
            <a:r>
              <a:rPr lang="de-DE" sz="2400" b="1" dirty="0"/>
              <a:t> </a:t>
            </a:r>
            <a:r>
              <a:rPr lang="de-DE" sz="2400" b="1" dirty="0" err="1"/>
              <a:t>lui</a:t>
            </a:r>
            <a:r>
              <a:rPr lang="de-DE" sz="2400" b="1" dirty="0"/>
              <a:t> et en </a:t>
            </a:r>
            <a:r>
              <a:rPr lang="de-DE" sz="2400" b="1" dirty="0" err="1"/>
              <a:t>lui</a:t>
            </a:r>
            <a:r>
              <a:rPr lang="de-DE" sz="2400" b="1" dirty="0" smtClean="0"/>
              <a:t>,</a:t>
            </a:r>
            <a:r>
              <a:rPr lang="de-DE" sz="2400" dirty="0"/>
              <a:t> </a:t>
            </a:r>
          </a:p>
          <a:p>
            <a:pPr lvl="0"/>
            <a:r>
              <a:rPr lang="de-DE" sz="2400" b="1" dirty="0" smtClean="0"/>
              <a:t>a </a:t>
            </a:r>
            <a:r>
              <a:rPr lang="de-DE" sz="2400" b="1" dirty="0" err="1" smtClean="0"/>
              <a:t>toi</a:t>
            </a:r>
            <a:r>
              <a:rPr lang="de-DE" sz="2400" b="1" dirty="0"/>
              <a:t>, </a:t>
            </a:r>
            <a:r>
              <a:rPr lang="de-DE" sz="2400" b="1" dirty="0" err="1"/>
              <a:t>Dieu</a:t>
            </a:r>
            <a:r>
              <a:rPr lang="de-DE" sz="2400" b="1" dirty="0"/>
              <a:t> le </a:t>
            </a:r>
            <a:r>
              <a:rPr lang="de-DE" sz="2400" b="1" dirty="0" err="1"/>
              <a:t>Père</a:t>
            </a:r>
            <a:r>
              <a:rPr lang="de-DE" sz="2400" b="1" dirty="0"/>
              <a:t> </a:t>
            </a:r>
            <a:r>
              <a:rPr lang="de-DE" sz="2400" b="1" dirty="0" err="1"/>
              <a:t>tout-puissant</a:t>
            </a:r>
            <a:r>
              <a:rPr lang="de-DE" sz="2400" b="1" dirty="0"/>
              <a:t>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err="1" smtClean="0"/>
              <a:t>dans</a:t>
            </a:r>
            <a:r>
              <a:rPr lang="de-DE" sz="2400" b="1" dirty="0" smtClean="0"/>
              <a:t> </a:t>
            </a:r>
            <a:r>
              <a:rPr lang="de-DE" sz="2400" b="1" dirty="0" err="1"/>
              <a:t>l’unité</a:t>
            </a:r>
            <a:r>
              <a:rPr lang="de-DE" sz="2400" b="1" dirty="0"/>
              <a:t> </a:t>
            </a:r>
            <a:r>
              <a:rPr lang="de-DE" sz="2400" b="1" dirty="0" smtClean="0"/>
              <a:t>de </a:t>
            </a:r>
            <a:r>
              <a:rPr lang="de-DE" sz="2400" b="1" dirty="0" err="1" smtClean="0"/>
              <a:t>l‘Saint</a:t>
            </a:r>
            <a:r>
              <a:rPr lang="de-DE" sz="2400" b="1" dirty="0" smtClean="0"/>
              <a:t>-Esprit</a:t>
            </a:r>
            <a:r>
              <a:rPr lang="de-DE" sz="2400" b="1" dirty="0"/>
              <a:t>,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err="1" smtClean="0"/>
              <a:t>tout</a:t>
            </a:r>
            <a:r>
              <a:rPr lang="de-DE" sz="2400" b="1" dirty="0" smtClean="0"/>
              <a:t> </a:t>
            </a:r>
            <a:r>
              <a:rPr lang="de-DE" sz="2400" b="1" dirty="0" err="1"/>
              <a:t>honneur</a:t>
            </a:r>
            <a:r>
              <a:rPr lang="de-DE" sz="2400" b="1" dirty="0"/>
              <a:t> et </a:t>
            </a:r>
            <a:r>
              <a:rPr lang="de-DE" sz="2400" b="1" dirty="0" err="1"/>
              <a:t>toute</a:t>
            </a:r>
            <a:r>
              <a:rPr lang="de-DE" sz="2400" b="1" dirty="0"/>
              <a:t> </a:t>
            </a:r>
            <a:r>
              <a:rPr lang="de-DE" sz="2400" b="1" dirty="0" err="1"/>
              <a:t>grace</a:t>
            </a:r>
            <a:r>
              <a:rPr lang="de-DE" sz="2400" b="1" dirty="0"/>
              <a:t>,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err="1" smtClean="0"/>
              <a:t>pour</a:t>
            </a:r>
            <a:r>
              <a:rPr lang="de-DE" sz="2400" b="1" dirty="0" smtClean="0"/>
              <a:t> </a:t>
            </a:r>
            <a:r>
              <a:rPr lang="de-DE" sz="2400" b="1" dirty="0"/>
              <a:t>les </a:t>
            </a:r>
            <a:r>
              <a:rPr lang="de-DE" sz="2400" b="1" dirty="0" err="1" smtClean="0"/>
              <a:t>siècles</a:t>
            </a:r>
            <a:r>
              <a:rPr lang="de-DE" sz="2400" b="1" dirty="0" smtClean="0"/>
              <a:t> </a:t>
            </a:r>
            <a:r>
              <a:rPr lang="de-DE" sz="2400" b="1" dirty="0"/>
              <a:t>des </a:t>
            </a:r>
            <a:r>
              <a:rPr lang="de-DE" sz="2400" b="1" dirty="0" err="1"/>
              <a:t>siècles</a:t>
            </a:r>
            <a:r>
              <a:rPr lang="de-DE" sz="2400" b="1" dirty="0"/>
              <a:t>.</a:t>
            </a:r>
            <a:endParaRPr lang="de-DE" sz="2400" dirty="0"/>
          </a:p>
        </p:txBody>
      </p:sp>
      <p:pic>
        <p:nvPicPr>
          <p:cNvPr id="8" name="Grafik 3" descr="Wernberg2012 030.jpg"/>
          <p:cNvPicPr/>
          <p:nvPr/>
        </p:nvPicPr>
        <p:blipFill>
          <a:blip r:embed="rId2" cstate="print">
            <a:lum bright="-10000" contrast="40000"/>
          </a:blip>
          <a:srcRect l="5266" t="10072" r="2834"/>
          <a:stretch>
            <a:fillRect/>
          </a:stretch>
        </p:blipFill>
        <p:spPr>
          <a:xfrm>
            <a:off x="5364088" y="3933056"/>
            <a:ext cx="3384376" cy="2232247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8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pic>
        <p:nvPicPr>
          <p:cNvPr id="4" name="Grafik 3" descr="Wernberg2012 030.jpg"/>
          <p:cNvPicPr/>
          <p:nvPr/>
        </p:nvPicPr>
        <p:blipFill>
          <a:blip r:embed="rId2" cstate="print">
            <a:lum bright="70000" contrast="-70000"/>
          </a:blip>
          <a:srcRect l="5266" t="10072" r="2834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1186880"/>
            <a:ext cx="864096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Dans</a:t>
            </a:r>
            <a:r>
              <a:rPr lang="en-US" sz="2000" b="1" dirty="0"/>
              <a:t> </a:t>
            </a:r>
            <a:r>
              <a:rPr lang="en-US" sz="2000" b="1" dirty="0" err="1"/>
              <a:t>l’Eucharistie</a:t>
            </a:r>
            <a:r>
              <a:rPr lang="en-US" sz="2000" b="1" dirty="0"/>
              <a:t>, la </a:t>
            </a:r>
            <a:r>
              <a:rPr lang="en-US" sz="2000" b="1" dirty="0" err="1"/>
              <a:t>création</a:t>
            </a:r>
            <a:r>
              <a:rPr lang="en-US" sz="2000" b="1" dirty="0"/>
              <a:t> </a:t>
            </a:r>
            <a:r>
              <a:rPr lang="en-US" sz="2000" b="1" dirty="0" err="1"/>
              <a:t>trouve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plus </a:t>
            </a:r>
            <a:r>
              <a:rPr lang="en-US" sz="2000" b="1" dirty="0" err="1"/>
              <a:t>grande</a:t>
            </a:r>
            <a:r>
              <a:rPr lang="en-US" sz="2000" b="1" dirty="0"/>
              <a:t> </a:t>
            </a:r>
            <a:r>
              <a:rPr lang="en-US" sz="2000" b="1" dirty="0" err="1"/>
              <a:t>élévation</a:t>
            </a:r>
            <a:r>
              <a:rPr lang="en-US" sz="2000" b="1" dirty="0"/>
              <a:t>.…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c’est</a:t>
            </a:r>
            <a:r>
              <a:rPr lang="en-US" sz="2000" b="1" dirty="0" smtClean="0"/>
              <a:t> </a:t>
            </a:r>
            <a:r>
              <a:rPr lang="en-US" sz="2000" b="1" dirty="0"/>
              <a:t>le centre vital de </a:t>
            </a:r>
            <a:r>
              <a:rPr lang="en-US" sz="2000" b="1" dirty="0" err="1"/>
              <a:t>l’univers</a:t>
            </a:r>
            <a:r>
              <a:rPr lang="en-US" sz="2000" b="1" dirty="0" smtClean="0"/>
              <a:t>,</a:t>
            </a:r>
            <a:r>
              <a:rPr lang="en-US" sz="2000" dirty="0"/>
              <a:t> </a:t>
            </a:r>
            <a:endParaRPr lang="de-DE" sz="2000" dirty="0"/>
          </a:p>
          <a:p>
            <a:r>
              <a:rPr lang="en-US" sz="2000" b="1" dirty="0"/>
              <a:t>le foyer </a:t>
            </a:r>
            <a:r>
              <a:rPr lang="en-US" sz="2000" b="1" dirty="0" err="1"/>
              <a:t>débordant</a:t>
            </a:r>
            <a:r>
              <a:rPr lang="en-US" sz="2000" b="1" dirty="0"/>
              <a:t> d’amour et de vie </a:t>
            </a:r>
            <a:r>
              <a:rPr lang="en-US" sz="2000" b="1" dirty="0" err="1"/>
              <a:t>inépuisables</a:t>
            </a:r>
            <a:r>
              <a:rPr lang="en-US" sz="2000" b="1" dirty="0"/>
              <a:t>. </a:t>
            </a:r>
            <a:r>
              <a:rPr lang="en-US" sz="2000" b="1" dirty="0" err="1"/>
              <a:t>Uni</a:t>
            </a:r>
            <a:r>
              <a:rPr lang="en-US" sz="2000" b="1" dirty="0"/>
              <a:t> au </a:t>
            </a:r>
            <a:r>
              <a:rPr lang="en-US" sz="2000" b="1" dirty="0" err="1"/>
              <a:t>Fils</a:t>
            </a:r>
            <a:r>
              <a:rPr lang="en-US" sz="2000" b="1" dirty="0"/>
              <a:t> </a:t>
            </a:r>
            <a:r>
              <a:rPr lang="en-US" sz="2000" b="1" dirty="0" err="1"/>
              <a:t>incarné</a:t>
            </a:r>
            <a:r>
              <a:rPr lang="en-US" sz="2000" b="1" dirty="0"/>
              <a:t>,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présent</a:t>
            </a:r>
            <a:r>
              <a:rPr lang="en-US" sz="2000" b="1" dirty="0" smtClean="0"/>
              <a:t> </a:t>
            </a:r>
            <a:r>
              <a:rPr lang="en-US" sz="2000" b="1" dirty="0" err="1"/>
              <a:t>dans</a:t>
            </a:r>
            <a:r>
              <a:rPr lang="en-US" sz="2000" b="1" dirty="0"/>
              <a:t> </a:t>
            </a:r>
            <a:r>
              <a:rPr lang="en-US" sz="2000" b="1" dirty="0" err="1"/>
              <a:t>l’Eucharistie</a:t>
            </a:r>
            <a:r>
              <a:rPr lang="en-US" sz="2000" b="1" dirty="0"/>
              <a:t>, tout le cosmos rend </a:t>
            </a:r>
            <a:r>
              <a:rPr lang="en-US" sz="2000" b="1" dirty="0" err="1"/>
              <a:t>grâce</a:t>
            </a:r>
            <a:r>
              <a:rPr lang="en-US" sz="2000" b="1" dirty="0"/>
              <a:t> à </a:t>
            </a:r>
            <a:r>
              <a:rPr lang="en-US" sz="2000" b="1" dirty="0" err="1"/>
              <a:t>Dieu</a:t>
            </a:r>
            <a:r>
              <a:rPr lang="en-US" sz="2000" b="1" dirty="0"/>
              <a:t>.</a:t>
            </a:r>
            <a:endParaRPr lang="de-DE" sz="2000" dirty="0"/>
          </a:p>
          <a:p>
            <a:r>
              <a:rPr lang="en-US" sz="2000" b="1" dirty="0" err="1" smtClean="0"/>
              <a:t>L’Eucharistie</a:t>
            </a:r>
            <a:r>
              <a:rPr lang="en-US" sz="2000" b="1" dirty="0" smtClean="0"/>
              <a:t> </a:t>
            </a:r>
            <a:r>
              <a:rPr lang="en-US" sz="2000" b="1" dirty="0" err="1"/>
              <a:t>est</a:t>
            </a:r>
            <a:r>
              <a:rPr lang="en-US" sz="2000" b="1" dirty="0"/>
              <a:t> en </a:t>
            </a:r>
            <a:r>
              <a:rPr lang="en-US" sz="2000" b="1" dirty="0" err="1"/>
              <a:t>soi</a:t>
            </a:r>
            <a:r>
              <a:rPr lang="en-US" sz="2000" b="1" dirty="0"/>
              <a:t> un </a:t>
            </a:r>
            <a:r>
              <a:rPr lang="en-US" sz="2000" b="1" dirty="0" err="1"/>
              <a:t>acte</a:t>
            </a:r>
            <a:r>
              <a:rPr lang="en-US" sz="2000" b="1" dirty="0"/>
              <a:t> d’amour </a:t>
            </a:r>
            <a:r>
              <a:rPr lang="en-US" sz="2000" b="1" dirty="0" err="1"/>
              <a:t>cosmique</a:t>
            </a:r>
            <a:r>
              <a:rPr lang="en-US" sz="2000" b="1" dirty="0"/>
              <a:t>:</a:t>
            </a:r>
            <a:endParaRPr lang="de-DE" sz="2000" dirty="0"/>
          </a:p>
          <a:p>
            <a:r>
              <a:rPr lang="en-US" sz="2000" dirty="0"/>
              <a:t> </a:t>
            </a:r>
            <a:r>
              <a:rPr lang="en-US" sz="2000" dirty="0" smtClean="0"/>
              <a:t>                             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cosmique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Car,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même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lorsqu’elle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célébrée</a:t>
            </a:r>
            <a:r>
              <a:rPr lang="en-US" sz="2400" dirty="0"/>
              <a:t> </a:t>
            </a:r>
            <a:endParaRPr lang="de-DE" sz="2400" dirty="0"/>
          </a:p>
          <a:p>
            <a:r>
              <a:rPr lang="en-US" sz="2000" b="1" dirty="0" err="1"/>
              <a:t>sur</a:t>
            </a:r>
            <a:r>
              <a:rPr lang="en-US" sz="2000" b="1" dirty="0"/>
              <a:t> un petit </a:t>
            </a:r>
            <a:r>
              <a:rPr lang="en-US" sz="2000" b="1" dirty="0" err="1"/>
              <a:t>autel</a:t>
            </a:r>
            <a:r>
              <a:rPr lang="en-US" sz="2000" b="1" dirty="0"/>
              <a:t> </a:t>
            </a:r>
            <a:r>
              <a:rPr lang="en-US" sz="2000" b="1" dirty="0" err="1"/>
              <a:t>d’une</a:t>
            </a:r>
            <a:r>
              <a:rPr lang="en-US" sz="2000" b="1" dirty="0"/>
              <a:t> </a:t>
            </a:r>
            <a:r>
              <a:rPr lang="en-US" sz="2000" b="1" dirty="0" err="1"/>
              <a:t>église</a:t>
            </a:r>
            <a:r>
              <a:rPr lang="en-US" sz="2000" b="1" dirty="0"/>
              <a:t> de </a:t>
            </a:r>
            <a:r>
              <a:rPr lang="en-US" sz="2000" b="1" dirty="0" err="1"/>
              <a:t>campagne</a:t>
            </a:r>
            <a:r>
              <a:rPr lang="en-US" sz="2000" b="1" dirty="0"/>
              <a:t>, </a:t>
            </a:r>
            <a:r>
              <a:rPr lang="en-US" sz="2000" b="1" dirty="0" err="1"/>
              <a:t>l’Eucharistie</a:t>
            </a:r>
            <a:r>
              <a:rPr lang="en-US" sz="2000" b="1" dirty="0"/>
              <a:t> </a:t>
            </a:r>
            <a:r>
              <a:rPr lang="en-US" sz="2000" b="1" dirty="0" err="1"/>
              <a:t>est</a:t>
            </a:r>
            <a:r>
              <a:rPr lang="en-US" sz="2000" b="1" dirty="0"/>
              <a:t> </a:t>
            </a:r>
            <a:r>
              <a:rPr lang="en-US" sz="2000" b="1" dirty="0" err="1"/>
              <a:t>toujours</a:t>
            </a:r>
            <a:r>
              <a:rPr lang="en-US" sz="2000" b="1" dirty="0"/>
              <a:t> </a:t>
            </a:r>
            <a:r>
              <a:rPr lang="en-US" sz="2000" b="1" dirty="0" err="1"/>
              <a:t>célébrée</a:t>
            </a:r>
            <a:r>
              <a:rPr lang="en-US" sz="2000" b="1" dirty="0"/>
              <a:t>, en un </a:t>
            </a:r>
            <a:r>
              <a:rPr lang="en-US" sz="2000" b="1" dirty="0" err="1"/>
              <a:t>sens</a:t>
            </a:r>
            <a:r>
              <a:rPr lang="en-US" sz="2000" b="1" dirty="0"/>
              <a:t>, </a:t>
            </a:r>
            <a:r>
              <a:rPr lang="en-US" sz="2000" b="1" dirty="0" err="1"/>
              <a:t>sur</a:t>
            </a:r>
            <a:r>
              <a:rPr lang="en-US" sz="2000" b="1" dirty="0"/>
              <a:t> </a:t>
            </a:r>
            <a:r>
              <a:rPr lang="en-US" sz="2000" b="1" dirty="0" err="1"/>
              <a:t>l’autel</a:t>
            </a:r>
            <a:r>
              <a:rPr lang="en-US" sz="2000" b="1" dirty="0"/>
              <a:t> du </a:t>
            </a:r>
            <a:r>
              <a:rPr lang="en-US" sz="2000" b="1" dirty="0" smtClean="0"/>
              <a:t>monde.» </a:t>
            </a:r>
            <a:r>
              <a:rPr lang="en-US" sz="2000" b="1" dirty="0" err="1"/>
              <a:t>L‘Eucharistie</a:t>
            </a:r>
            <a:r>
              <a:rPr lang="en-US" sz="2000" b="1" dirty="0"/>
              <a:t> unit le </a:t>
            </a:r>
            <a:r>
              <a:rPr lang="en-US" sz="2000" b="1" dirty="0" err="1"/>
              <a:t>ciel</a:t>
            </a:r>
            <a:r>
              <a:rPr lang="en-US" sz="2000" b="1" dirty="0"/>
              <a:t> et la </a:t>
            </a:r>
            <a:r>
              <a:rPr lang="en-US" sz="2000" b="1" dirty="0" err="1"/>
              <a:t>terre</a:t>
            </a:r>
            <a:r>
              <a:rPr lang="en-US" sz="2000" b="1" dirty="0"/>
              <a:t>,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elle</a:t>
            </a:r>
            <a:r>
              <a:rPr lang="en-US" sz="2000" b="1" dirty="0" smtClean="0"/>
              <a:t> </a:t>
            </a:r>
            <a:r>
              <a:rPr lang="en-US" sz="2000" b="1" dirty="0" err="1"/>
              <a:t>embrasse</a:t>
            </a:r>
            <a:r>
              <a:rPr lang="en-US" sz="2000" b="1" dirty="0"/>
              <a:t> et </a:t>
            </a:r>
            <a:r>
              <a:rPr lang="en-US" sz="2000" b="1" dirty="0" err="1"/>
              <a:t>pénètre</a:t>
            </a:r>
            <a:r>
              <a:rPr lang="en-US" sz="2000" b="1" dirty="0"/>
              <a:t> </a:t>
            </a:r>
            <a:r>
              <a:rPr lang="en-US" sz="2000" b="1" dirty="0" err="1"/>
              <a:t>toute</a:t>
            </a:r>
            <a:r>
              <a:rPr lang="en-US" sz="2000" b="1" dirty="0"/>
              <a:t> la </a:t>
            </a:r>
            <a:r>
              <a:rPr lang="en-US" sz="2000" b="1" dirty="0" err="1"/>
              <a:t>création</a:t>
            </a:r>
            <a:r>
              <a:rPr lang="en-US" sz="2000" b="1" dirty="0"/>
              <a:t>.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Le </a:t>
            </a:r>
            <a:r>
              <a:rPr lang="en-US" sz="2000" b="1" dirty="0"/>
              <a:t>monde qui </a:t>
            </a:r>
            <a:r>
              <a:rPr lang="en-US" sz="2000" b="1" dirty="0" err="1"/>
              <a:t>est</a:t>
            </a:r>
            <a:r>
              <a:rPr lang="en-US" sz="2000" b="1" dirty="0"/>
              <a:t> </a:t>
            </a:r>
            <a:r>
              <a:rPr lang="en-US" sz="2000" b="1" dirty="0" err="1"/>
              <a:t>issu</a:t>
            </a:r>
            <a:r>
              <a:rPr lang="en-US" sz="2000" b="1" dirty="0"/>
              <a:t> des mains de </a:t>
            </a:r>
            <a:r>
              <a:rPr lang="en-US" sz="2000" b="1" dirty="0" err="1"/>
              <a:t>Dieu</a:t>
            </a:r>
            <a:r>
              <a:rPr lang="en-US" sz="2000" b="1" dirty="0"/>
              <a:t>, </a:t>
            </a:r>
            <a:r>
              <a:rPr lang="en-US" sz="2000" b="1" dirty="0" err="1"/>
              <a:t>retourne</a:t>
            </a:r>
            <a:r>
              <a:rPr lang="en-US" sz="2000" b="1" dirty="0"/>
              <a:t> à </a:t>
            </a:r>
            <a:r>
              <a:rPr lang="en-US" sz="2000" b="1" dirty="0" err="1" smtClean="0"/>
              <a:t>lui</a:t>
            </a:r>
            <a:r>
              <a:rPr lang="en-US" sz="2000" dirty="0"/>
              <a:t> </a:t>
            </a:r>
            <a:endParaRPr lang="de-DE" sz="2000" dirty="0"/>
          </a:p>
          <a:p>
            <a:r>
              <a:rPr lang="en-US" sz="2000" b="1" dirty="0" err="1"/>
              <a:t>dans</a:t>
            </a:r>
            <a:r>
              <a:rPr lang="en-US" sz="2000" b="1" dirty="0"/>
              <a:t> </a:t>
            </a:r>
            <a:r>
              <a:rPr lang="en-US" sz="2000" b="1" dirty="0" err="1"/>
              <a:t>une</a:t>
            </a:r>
            <a:r>
              <a:rPr lang="en-US" sz="2000" b="1" dirty="0"/>
              <a:t> </a:t>
            </a:r>
            <a:r>
              <a:rPr lang="en-US" sz="2000" b="1" dirty="0" err="1"/>
              <a:t>joyeuse</a:t>
            </a:r>
            <a:r>
              <a:rPr lang="en-US" sz="2000" b="1" dirty="0"/>
              <a:t> et </a:t>
            </a:r>
            <a:r>
              <a:rPr lang="en-US" sz="2000" b="1" dirty="0" err="1"/>
              <a:t>pleine</a:t>
            </a:r>
            <a:r>
              <a:rPr lang="en-US" sz="2000" b="1" dirty="0"/>
              <a:t> adoration… </a:t>
            </a:r>
            <a:r>
              <a:rPr lang="en-US" sz="2000" b="1" dirty="0" err="1"/>
              <a:t>C’est</a:t>
            </a:r>
            <a:r>
              <a:rPr lang="en-US" sz="2000" b="1" dirty="0"/>
              <a:t> </a:t>
            </a:r>
            <a:r>
              <a:rPr lang="en-US" sz="2000" b="1" dirty="0" err="1"/>
              <a:t>pourquoi</a:t>
            </a:r>
            <a:r>
              <a:rPr lang="en-US" sz="2000" b="1" dirty="0"/>
              <a:t>,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l’Eucharistie</a:t>
            </a:r>
            <a:r>
              <a:rPr lang="en-US" sz="2000" b="1" dirty="0" smtClean="0"/>
              <a:t> </a:t>
            </a:r>
            <a:r>
              <a:rPr lang="en-US" sz="2000" b="1" dirty="0" err="1"/>
              <a:t>est</a:t>
            </a:r>
            <a:r>
              <a:rPr lang="en-US" sz="2000" b="1" dirty="0"/>
              <a:t> </a:t>
            </a:r>
            <a:r>
              <a:rPr lang="en-US" sz="2000" b="1" dirty="0" err="1" smtClean="0"/>
              <a:t>aussi</a:t>
            </a:r>
            <a:r>
              <a:rPr lang="en-US" sz="2000" b="1" dirty="0" smtClean="0"/>
              <a:t> source </a:t>
            </a:r>
            <a:r>
              <a:rPr lang="en-US" sz="2000" b="1" dirty="0"/>
              <a:t>de </a:t>
            </a:r>
            <a:r>
              <a:rPr lang="en-US" sz="2000" b="1" dirty="0" err="1"/>
              <a:t>lumière</a:t>
            </a:r>
            <a:r>
              <a:rPr lang="en-US" sz="2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et </a:t>
            </a:r>
            <a:r>
              <a:rPr lang="en-US" sz="2000" b="1" dirty="0"/>
              <a:t>de motivation pour </a:t>
            </a:r>
            <a:r>
              <a:rPr lang="en-US" sz="2000" b="1" dirty="0" err="1"/>
              <a:t>nos</a:t>
            </a:r>
            <a:r>
              <a:rPr lang="en-US" sz="2000" b="1" dirty="0"/>
              <a:t> </a:t>
            </a:r>
            <a:r>
              <a:rPr lang="en-US" sz="2000" b="1" dirty="0" err="1" smtClean="0"/>
              <a:t>préoccupations</a:t>
            </a:r>
            <a:r>
              <a:rPr lang="en-US" sz="2000" dirty="0"/>
              <a:t> </a:t>
            </a:r>
            <a:endParaRPr lang="de-DE" sz="2000" dirty="0"/>
          </a:p>
          <a:p>
            <a:r>
              <a:rPr lang="en-US" sz="2000" b="1" dirty="0" err="1"/>
              <a:t>concernant</a:t>
            </a:r>
            <a:r>
              <a:rPr lang="en-US" sz="2000" b="1" dirty="0"/>
              <a:t> </a:t>
            </a:r>
            <a:r>
              <a:rPr lang="en-US" sz="2000" b="1" dirty="0" err="1"/>
              <a:t>l’environnement</a:t>
            </a:r>
            <a:r>
              <a:rPr lang="en-US" sz="2000" b="1" dirty="0" smtClean="0"/>
              <a:t>,</a:t>
            </a:r>
            <a:r>
              <a:rPr lang="en-US" sz="2000" dirty="0"/>
              <a:t> </a:t>
            </a:r>
            <a:endParaRPr lang="de-DE" sz="2000" dirty="0"/>
          </a:p>
          <a:p>
            <a:r>
              <a:rPr lang="en-US" sz="2000" b="1" dirty="0"/>
              <a:t>et </a:t>
            </a:r>
            <a:r>
              <a:rPr lang="en-US" sz="2000" b="1" dirty="0" err="1"/>
              <a:t>elle</a:t>
            </a:r>
            <a:r>
              <a:rPr lang="en-US" sz="2000" b="1" dirty="0"/>
              <a:t> nous invite à </a:t>
            </a:r>
            <a:r>
              <a:rPr lang="en-US" sz="2000" b="1" dirty="0" err="1"/>
              <a:t>être</a:t>
            </a:r>
            <a:r>
              <a:rPr lang="en-US" sz="2000" b="1" dirty="0"/>
              <a:t> </a:t>
            </a:r>
            <a:r>
              <a:rPr lang="en-US" sz="2000" b="1" dirty="0" err="1"/>
              <a:t>gardiens</a:t>
            </a:r>
            <a:r>
              <a:rPr lang="en-US" sz="2000" b="1" dirty="0"/>
              <a:t> de </a:t>
            </a:r>
            <a:r>
              <a:rPr lang="en-US" sz="2000" b="1" dirty="0" err="1"/>
              <a:t>toute</a:t>
            </a:r>
            <a:r>
              <a:rPr lang="en-US" sz="2000" b="1" dirty="0"/>
              <a:t> la </a:t>
            </a:r>
            <a:r>
              <a:rPr lang="en-US" sz="2000" b="1" dirty="0" err="1"/>
              <a:t>création</a:t>
            </a:r>
            <a:r>
              <a:rPr lang="en-US" sz="2000" b="1" dirty="0"/>
              <a:t>. </a:t>
            </a:r>
            <a:r>
              <a:rPr lang="en-US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32656"/>
            <a:ext cx="9222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L'EUCHARISTIE - L'ACTION DE GRACE DE TOUTE LA CREATION</a:t>
            </a:r>
            <a:endParaRPr lang="de-DE" sz="28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4048" y="836712"/>
            <a:ext cx="3635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Quelques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textes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de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l’encyclique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Laudato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22104" tIns="730020" rIns="468165" bIns="14600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9" name="Grafik 3" descr="Wernberg2012 030.jpg"/>
          <p:cNvPicPr/>
          <p:nvPr/>
        </p:nvPicPr>
        <p:blipFill>
          <a:blip r:embed="rId2" cstate="print">
            <a:lum bright="-10000" contrast="40000"/>
          </a:blip>
          <a:srcRect l="5266" t="10072" r="2834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88640"/>
            <a:ext cx="493204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"Le jour du repos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endParaRPr lang="de-DE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dont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l’Eucharistie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est</a:t>
            </a:r>
            <a:r>
              <a:rPr lang="en-US" sz="2800" dirty="0">
                <a:solidFill>
                  <a:schemeClr val="bg1"/>
                </a:solidFill>
              </a:rPr>
              <a:t> le centre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endParaRPr lang="de-DE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répand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lumière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endParaRPr lang="de-DE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sur</a:t>
            </a:r>
            <a:r>
              <a:rPr lang="en-US" sz="2800" dirty="0">
                <a:solidFill>
                  <a:schemeClr val="bg1"/>
                </a:solidFill>
              </a:rPr>
              <a:t> la </a:t>
            </a:r>
            <a:r>
              <a:rPr lang="en-US" sz="2800" dirty="0" err="1">
                <a:solidFill>
                  <a:schemeClr val="bg1"/>
                </a:solidFill>
              </a:rPr>
              <a:t>semaine</a:t>
            </a:r>
            <a:r>
              <a:rPr lang="en-US" sz="2800" dirty="0">
                <a:solidFill>
                  <a:schemeClr val="bg1"/>
                </a:solidFill>
              </a:rPr>
              <a:t> tout </a:t>
            </a:r>
            <a:r>
              <a:rPr lang="en-US" sz="2800" dirty="0" err="1" smtClean="0">
                <a:solidFill>
                  <a:schemeClr val="bg1"/>
                </a:solidFill>
              </a:rPr>
              <a:t>entière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et </a:t>
            </a:r>
            <a:r>
              <a:rPr lang="de-DE" sz="2800" dirty="0" err="1">
                <a:solidFill>
                  <a:schemeClr val="bg1"/>
                </a:solidFill>
              </a:rPr>
              <a:t>il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nous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pousse</a:t>
            </a:r>
            <a:r>
              <a:rPr lang="de-DE" sz="28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err="1" smtClean="0">
                <a:solidFill>
                  <a:schemeClr val="bg1"/>
                </a:solidFill>
              </a:rPr>
              <a:t>intérioriser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la </a:t>
            </a:r>
            <a:r>
              <a:rPr lang="en-US" sz="2800" dirty="0">
                <a:solidFill>
                  <a:schemeClr val="bg1"/>
                </a:solidFill>
              </a:rPr>
              <a:t>protection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de la nature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et des </a:t>
            </a:r>
            <a:r>
              <a:rPr lang="de-DE" sz="2800" dirty="0" err="1">
                <a:solidFill>
                  <a:schemeClr val="bg1"/>
                </a:solidFill>
              </a:rPr>
              <a:t>pauvres</a:t>
            </a:r>
            <a:r>
              <a:rPr lang="de-DE" sz="2800" dirty="0" smtClean="0">
                <a:solidFill>
                  <a:schemeClr val="bg1"/>
                </a:solidFill>
              </a:rPr>
              <a:t>.“</a:t>
            </a: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(LS 237)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de-DE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pic>
        <p:nvPicPr>
          <p:cNvPr id="4" name="Grafik 0" descr="kapstadt 2008 076 - Kopie.jpg"/>
          <p:cNvPicPr/>
          <p:nvPr/>
        </p:nvPicPr>
        <p:blipFill>
          <a:blip r:embed="rId2" cstate="print">
            <a:lum bright="70000" contrast="-70000"/>
          </a:blip>
          <a:srcRect l="22313" t="9402" r="24058" b="14103"/>
          <a:stretch>
            <a:fillRect/>
          </a:stretch>
        </p:blipFill>
        <p:spPr>
          <a:xfrm flipH="1">
            <a:off x="0" y="0"/>
            <a:ext cx="4644008" cy="6741368"/>
          </a:xfrm>
          <a:prstGeom prst="rect">
            <a:avLst/>
          </a:prstGeom>
        </p:spPr>
      </p:pic>
      <p:pic>
        <p:nvPicPr>
          <p:cNvPr id="5" name="Grafik 0" descr="kapstadt 2008 076 - Kopie.jpg"/>
          <p:cNvPicPr/>
          <p:nvPr/>
        </p:nvPicPr>
        <p:blipFill>
          <a:blip r:embed="rId2" cstate="print">
            <a:lum bright="70000" contrast="-70000"/>
          </a:blip>
          <a:srcRect l="22313" t="9402" r="24058" b="14103"/>
          <a:stretch>
            <a:fillRect/>
          </a:stretch>
        </p:blipFill>
        <p:spPr>
          <a:xfrm>
            <a:off x="4572000" y="0"/>
            <a:ext cx="4572000" cy="6741368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03648" y="214482"/>
            <a:ext cx="6749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ea typeface="Times New Roman" pitchFamily="18" charset="0"/>
                <a:cs typeface="Arial" pitchFamily="34" charset="0"/>
              </a:rPr>
              <a:t>CREATION – UNE REFLECTION DE LA TRINITE</a:t>
            </a:r>
          </a:p>
        </p:txBody>
      </p:sp>
      <p:sp>
        <p:nvSpPr>
          <p:cNvPr id="7" name="Rechteck 6"/>
          <p:cNvSpPr/>
          <p:nvPr/>
        </p:nvSpPr>
        <p:spPr>
          <a:xfrm>
            <a:off x="323528" y="98072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La </a:t>
            </a:r>
            <a:r>
              <a:rPr lang="en-US" sz="2000" i="1" dirty="0" err="1"/>
              <a:t>Trinité</a:t>
            </a:r>
            <a:r>
              <a:rPr lang="en-US" sz="2000" i="1" dirty="0"/>
              <a:t> </a:t>
            </a:r>
            <a:r>
              <a:rPr lang="en-US" sz="2000" i="1" dirty="0" err="1"/>
              <a:t>est</a:t>
            </a:r>
            <a:r>
              <a:rPr lang="en-US" sz="2000" i="1" dirty="0"/>
              <a:t> </a:t>
            </a:r>
            <a:r>
              <a:rPr lang="en-US" sz="2000" i="1" dirty="0" err="1"/>
              <a:t>une</a:t>
            </a:r>
            <a:r>
              <a:rPr lang="en-US" sz="2000" i="1" dirty="0"/>
              <a:t> </a:t>
            </a:r>
            <a:r>
              <a:rPr lang="en-US" sz="2000" i="1" dirty="0" err="1"/>
              <a:t>vérité</a:t>
            </a:r>
            <a:r>
              <a:rPr lang="en-US" sz="2000" i="1" dirty="0"/>
              <a:t> </a:t>
            </a:r>
            <a:r>
              <a:rPr lang="en-US" sz="2000" i="1" dirty="0" err="1"/>
              <a:t>difficile</a:t>
            </a:r>
            <a:r>
              <a:rPr lang="en-US" sz="2000" i="1" dirty="0"/>
              <a:t>. Pour le </a:t>
            </a:r>
            <a:r>
              <a:rPr lang="en-US" sz="2000" i="1" dirty="0" err="1"/>
              <a:t>Pape</a:t>
            </a:r>
            <a:r>
              <a:rPr lang="en-US" sz="2000" i="1" dirty="0"/>
              <a:t> François </a:t>
            </a:r>
            <a:r>
              <a:rPr lang="en-US" sz="2000" i="1" dirty="0" err="1"/>
              <a:t>elle</a:t>
            </a:r>
            <a:r>
              <a:rPr lang="en-US" sz="2000" i="1" dirty="0"/>
              <a:t> </a:t>
            </a:r>
            <a:r>
              <a:rPr lang="en-US" sz="2000" i="1" dirty="0" err="1"/>
              <a:t>est</a:t>
            </a:r>
            <a:r>
              <a:rPr lang="en-US" sz="2000" i="1" dirty="0"/>
              <a:t> la </a:t>
            </a:r>
            <a:r>
              <a:rPr lang="en-US" sz="2000" i="1" dirty="0" err="1"/>
              <a:t>clé</a:t>
            </a:r>
            <a:r>
              <a:rPr lang="en-US" sz="2000" i="1" dirty="0"/>
              <a:t> pour la </a:t>
            </a:r>
            <a:r>
              <a:rPr lang="en-US" sz="2000" i="1" dirty="0" err="1"/>
              <a:t>compréhension</a:t>
            </a:r>
            <a:r>
              <a:rPr lang="en-US" sz="2000" i="1" dirty="0"/>
              <a:t> du monde et de nous-</a:t>
            </a:r>
            <a:r>
              <a:rPr lang="en-US" sz="2000" i="1" dirty="0" err="1"/>
              <a:t>mêmes</a:t>
            </a:r>
            <a:r>
              <a:rPr lang="en-US" sz="2000" i="1" dirty="0"/>
              <a:t>. </a:t>
            </a:r>
            <a:r>
              <a:rPr lang="en-US" sz="2000" i="1" dirty="0" err="1"/>
              <a:t>Dieu</a:t>
            </a:r>
            <a:r>
              <a:rPr lang="en-US" sz="2000" i="1" dirty="0"/>
              <a:t> </a:t>
            </a:r>
            <a:r>
              <a:rPr lang="en-US" sz="2000" i="1" dirty="0" err="1"/>
              <a:t>est</a:t>
            </a:r>
            <a:r>
              <a:rPr lang="en-US" sz="2000" i="1" dirty="0"/>
              <a:t> relation</a:t>
            </a:r>
            <a:r>
              <a:rPr lang="en-US" sz="2000" i="1" dirty="0" smtClean="0"/>
              <a:t>.</a:t>
            </a:r>
            <a:r>
              <a:rPr lang="en-US" sz="2000" dirty="0"/>
              <a:t> </a:t>
            </a:r>
            <a:endParaRPr lang="de-DE" sz="2000" dirty="0"/>
          </a:p>
          <a:p>
            <a:r>
              <a:rPr lang="en-US" sz="2000" i="1" dirty="0" err="1"/>
              <a:t>Toutes</a:t>
            </a:r>
            <a:r>
              <a:rPr lang="en-US" sz="2000" i="1" dirty="0"/>
              <a:t> les </a:t>
            </a:r>
            <a:r>
              <a:rPr lang="en-US" sz="2000" i="1" dirty="0" err="1"/>
              <a:t>créatures</a:t>
            </a:r>
            <a:r>
              <a:rPr lang="en-US" sz="2000" i="1" dirty="0"/>
              <a:t> </a:t>
            </a:r>
            <a:r>
              <a:rPr lang="en-US" sz="2000" i="1" dirty="0" err="1"/>
              <a:t>aspirent</a:t>
            </a:r>
            <a:r>
              <a:rPr lang="en-US" sz="2000" i="1" dirty="0"/>
              <a:t> à se </a:t>
            </a:r>
            <a:r>
              <a:rPr lang="en-US" sz="2000" i="1" dirty="0" err="1"/>
              <a:t>lier</a:t>
            </a:r>
            <a:r>
              <a:rPr lang="en-US" sz="2000" i="1" dirty="0"/>
              <a:t> les </a:t>
            </a:r>
            <a:r>
              <a:rPr lang="en-US" sz="2000" i="1" dirty="0" err="1"/>
              <a:t>uns</a:t>
            </a:r>
            <a:r>
              <a:rPr lang="en-US" sz="2000" i="1" dirty="0"/>
              <a:t> aux </a:t>
            </a:r>
            <a:r>
              <a:rPr lang="en-US" sz="2000" i="1" dirty="0" err="1"/>
              <a:t>autres</a:t>
            </a:r>
            <a:r>
              <a:rPr lang="en-US" sz="2000" i="1" dirty="0"/>
              <a:t>. </a:t>
            </a:r>
            <a:r>
              <a:rPr lang="en-US" sz="2000" i="1" dirty="0" err="1"/>
              <a:t>L'homme</a:t>
            </a:r>
            <a:r>
              <a:rPr lang="en-US" sz="2000" i="1" dirty="0"/>
              <a:t> </a:t>
            </a:r>
            <a:r>
              <a:rPr lang="en-US" sz="2000" i="1" dirty="0" err="1"/>
              <a:t>mûrit</a:t>
            </a:r>
            <a:r>
              <a:rPr lang="en-US" sz="2000" i="1" dirty="0"/>
              <a:t> par la relation avec </a:t>
            </a:r>
            <a:r>
              <a:rPr lang="en-US" sz="2000" i="1" dirty="0" err="1"/>
              <a:t>Dieu</a:t>
            </a:r>
            <a:r>
              <a:rPr lang="en-US" sz="2000" i="1" dirty="0"/>
              <a:t>, les </a:t>
            </a:r>
            <a:r>
              <a:rPr lang="en-US" sz="2000" i="1" dirty="0" err="1"/>
              <a:t>autres</a:t>
            </a:r>
            <a:r>
              <a:rPr lang="en-US" sz="2000" i="1" dirty="0"/>
              <a:t> et </a:t>
            </a:r>
            <a:r>
              <a:rPr lang="en-US" sz="2000" i="1" dirty="0" err="1"/>
              <a:t>toutes</a:t>
            </a:r>
            <a:r>
              <a:rPr lang="en-US" sz="2000" i="1" dirty="0"/>
              <a:t> les </a:t>
            </a:r>
            <a:r>
              <a:rPr lang="en-US" sz="2000" i="1" dirty="0" err="1"/>
              <a:t>créatures</a:t>
            </a:r>
            <a:r>
              <a:rPr lang="en-US" sz="2000" i="1" dirty="0"/>
              <a:t>.</a:t>
            </a:r>
            <a:endParaRPr lang="de-DE" sz="20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51520" y="2267584"/>
            <a:ext cx="8208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Prière</a:t>
            </a:r>
            <a:endParaRPr lang="de-DE" sz="2400" dirty="0"/>
          </a:p>
          <a:p>
            <a:r>
              <a:rPr lang="en-US" sz="2400" b="1" dirty="0"/>
              <a:t>Ô </a:t>
            </a:r>
            <a:r>
              <a:rPr lang="en-US" sz="2400" b="1" dirty="0" err="1"/>
              <a:t>Dieu</a:t>
            </a:r>
            <a:r>
              <a:rPr lang="en-US" sz="2400" b="1" dirty="0"/>
              <a:t>, Un et Trine</a:t>
            </a:r>
            <a:r>
              <a:rPr lang="en-US" sz="2400" b="1" dirty="0" smtClean="0"/>
              <a:t>,</a:t>
            </a:r>
            <a:r>
              <a:rPr lang="en-US" sz="2400" dirty="0"/>
              <a:t> </a:t>
            </a:r>
            <a:endParaRPr lang="de-DE" sz="2400" dirty="0"/>
          </a:p>
          <a:p>
            <a:r>
              <a:rPr lang="en-US" sz="2400" b="1" dirty="0" err="1"/>
              <a:t>communauté</a:t>
            </a:r>
            <a:r>
              <a:rPr lang="en-US" sz="2400" b="1" dirty="0"/>
              <a:t> sublime d’amour </a:t>
            </a:r>
            <a:r>
              <a:rPr lang="en-US" sz="2400" b="1" dirty="0" err="1"/>
              <a:t>infini</a:t>
            </a:r>
            <a:r>
              <a:rPr lang="en-US" sz="2400" b="1" dirty="0"/>
              <a:t>, </a:t>
            </a:r>
            <a:r>
              <a:rPr lang="en-US" sz="2400" b="1" dirty="0" err="1"/>
              <a:t>apprends</a:t>
            </a:r>
            <a:r>
              <a:rPr lang="en-US" sz="2400" b="1" dirty="0"/>
              <a:t>-nous à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contempler</a:t>
            </a:r>
            <a:r>
              <a:rPr lang="en-US" sz="2400" b="1" dirty="0"/>
              <a:t> </a:t>
            </a:r>
            <a:r>
              <a:rPr lang="en-US" sz="2400" b="1" dirty="0" err="1"/>
              <a:t>dans</a:t>
            </a:r>
            <a:r>
              <a:rPr lang="en-US" sz="2400" b="1" dirty="0"/>
              <a:t> la </a:t>
            </a:r>
            <a:r>
              <a:rPr lang="en-US" sz="2400" b="1" dirty="0" err="1"/>
              <a:t>beauté</a:t>
            </a:r>
            <a:r>
              <a:rPr lang="en-US" sz="2400" b="1" dirty="0"/>
              <a:t> de </a:t>
            </a:r>
            <a:r>
              <a:rPr lang="en-US" sz="2400" b="1" dirty="0" err="1"/>
              <a:t>l’univers</a:t>
            </a:r>
            <a:r>
              <a:rPr lang="en-US" sz="2400" b="1" dirty="0" smtClean="0"/>
              <a:t>,</a:t>
            </a:r>
            <a:r>
              <a:rPr lang="en-US" sz="2400" dirty="0"/>
              <a:t> </a:t>
            </a:r>
            <a:endParaRPr lang="de-DE" sz="2400" dirty="0"/>
          </a:p>
          <a:p>
            <a:r>
              <a:rPr lang="en-US" sz="2400" b="1" dirty="0" err="1"/>
              <a:t>où</a:t>
            </a:r>
            <a:r>
              <a:rPr lang="en-US" sz="2400" b="1" dirty="0"/>
              <a:t> tout nous </a:t>
            </a:r>
            <a:r>
              <a:rPr lang="en-US" sz="2400" b="1" dirty="0" err="1"/>
              <a:t>parle</a:t>
            </a:r>
            <a:r>
              <a:rPr lang="en-US" sz="2400" b="1" dirty="0"/>
              <a:t> de </a:t>
            </a:r>
            <a:r>
              <a:rPr lang="en-US" sz="2400" b="1" dirty="0" err="1"/>
              <a:t>toi</a:t>
            </a:r>
            <a:r>
              <a:rPr lang="en-US" sz="2400" b="1" dirty="0" smtClean="0"/>
              <a:t>.</a:t>
            </a:r>
            <a:r>
              <a:rPr lang="en-US" sz="2400" dirty="0"/>
              <a:t> </a:t>
            </a:r>
            <a:endParaRPr lang="de-DE" sz="2400" dirty="0"/>
          </a:p>
          <a:p>
            <a:r>
              <a:rPr lang="en-US" sz="2400" b="1" dirty="0" err="1"/>
              <a:t>Éveille</a:t>
            </a:r>
            <a:r>
              <a:rPr lang="en-US" sz="2400" b="1" dirty="0"/>
              <a:t> </a:t>
            </a:r>
            <a:r>
              <a:rPr lang="en-US" sz="2400" b="1" dirty="0" err="1"/>
              <a:t>notre</a:t>
            </a:r>
            <a:r>
              <a:rPr lang="en-US" sz="2400" b="1" dirty="0"/>
              <a:t> </a:t>
            </a:r>
            <a:r>
              <a:rPr lang="en-US" sz="2400" b="1" dirty="0" err="1"/>
              <a:t>louange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et </a:t>
            </a:r>
            <a:r>
              <a:rPr lang="en-US" sz="2400" b="1" dirty="0" err="1"/>
              <a:t>notre</a:t>
            </a:r>
            <a:r>
              <a:rPr lang="en-US" sz="2400" b="1" dirty="0"/>
              <a:t> gratitude pour </a:t>
            </a:r>
            <a:r>
              <a:rPr lang="en-US" sz="2400" b="1" dirty="0" err="1"/>
              <a:t>chaque</a:t>
            </a:r>
            <a:r>
              <a:rPr lang="en-US" sz="2400" b="1" dirty="0"/>
              <a:t> </a:t>
            </a:r>
            <a:r>
              <a:rPr lang="en-US" sz="2400" b="1" dirty="0" err="1"/>
              <a:t>être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r>
              <a:rPr lang="en-US" sz="2400" b="1" dirty="0"/>
              <a:t> </a:t>
            </a:r>
            <a:r>
              <a:rPr lang="en-US" sz="2400" b="1" dirty="0" err="1"/>
              <a:t>tu</a:t>
            </a:r>
            <a:r>
              <a:rPr lang="en-US" sz="2400" b="1" dirty="0"/>
              <a:t> as </a:t>
            </a:r>
            <a:r>
              <a:rPr lang="en-US" sz="2400" b="1" dirty="0" err="1"/>
              <a:t>créé</a:t>
            </a:r>
            <a:r>
              <a:rPr lang="en-US" sz="2400" b="1" dirty="0"/>
              <a:t>.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Donne-nous </a:t>
            </a:r>
            <a:r>
              <a:rPr lang="en-US" sz="2400" b="1" dirty="0"/>
              <a:t>la </a:t>
            </a:r>
            <a:r>
              <a:rPr lang="en-US" sz="2400" b="1" dirty="0" err="1" smtClean="0"/>
              <a:t>grâce</a:t>
            </a:r>
            <a:r>
              <a:rPr lang="en-US" sz="2400" dirty="0"/>
              <a:t> </a:t>
            </a:r>
            <a:endParaRPr lang="de-DE" sz="2400" dirty="0"/>
          </a:p>
          <a:p>
            <a:r>
              <a:rPr lang="en-US" sz="2400" b="1" dirty="0"/>
              <a:t>de nous </a:t>
            </a:r>
            <a:r>
              <a:rPr lang="en-US" sz="2400" b="1" dirty="0" err="1"/>
              <a:t>sentir</a:t>
            </a:r>
            <a:r>
              <a:rPr lang="en-US" sz="2400" b="1" dirty="0"/>
              <a:t> </a:t>
            </a:r>
            <a:r>
              <a:rPr lang="en-US" sz="2400" b="1" dirty="0" err="1"/>
              <a:t>intimement</a:t>
            </a:r>
            <a:r>
              <a:rPr lang="en-US" sz="2400" b="1" dirty="0"/>
              <a:t> </a:t>
            </a:r>
            <a:r>
              <a:rPr lang="en-US" sz="2400" b="1" dirty="0" err="1" smtClean="0"/>
              <a:t>unis</a:t>
            </a:r>
            <a:r>
              <a:rPr lang="en-US" sz="2400" dirty="0"/>
              <a:t> </a:t>
            </a:r>
            <a:endParaRPr lang="de-DE" sz="2400" dirty="0"/>
          </a:p>
          <a:p>
            <a:r>
              <a:rPr lang="en-US" sz="2400" b="1" dirty="0"/>
              <a:t>à tout </a:t>
            </a:r>
            <a:r>
              <a:rPr lang="en-US" sz="2400" b="1" dirty="0" err="1"/>
              <a:t>ce</a:t>
            </a:r>
            <a:r>
              <a:rPr lang="en-US" sz="2400" b="1" dirty="0"/>
              <a:t> qui </a:t>
            </a:r>
            <a:r>
              <a:rPr lang="en-US" sz="2400" b="1" dirty="0" err="1"/>
              <a:t>existe</a:t>
            </a:r>
            <a:r>
              <a:rPr lang="en-US" sz="2400" b="1" dirty="0"/>
              <a:t>.</a:t>
            </a:r>
            <a:endParaRPr lang="de-DE" sz="2400" dirty="0"/>
          </a:p>
        </p:txBody>
      </p:sp>
      <p:pic>
        <p:nvPicPr>
          <p:cNvPr id="9" name="Grafik 0" descr="kapstadt 2008 076 - Kopie.jpg"/>
          <p:cNvPicPr/>
          <p:nvPr/>
        </p:nvPicPr>
        <p:blipFill>
          <a:blip r:embed="rId2" cstate="print"/>
          <a:srcRect l="22313" t="9402" r="24058" b="14103"/>
          <a:stretch>
            <a:fillRect/>
          </a:stretch>
        </p:blipFill>
        <p:spPr>
          <a:xfrm>
            <a:off x="7308304" y="3501008"/>
            <a:ext cx="1656184" cy="2996952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pic>
        <p:nvPicPr>
          <p:cNvPr id="4" name="Grafik 0" descr="kapstadt 2008 076 - Kopie.jpg"/>
          <p:cNvPicPr/>
          <p:nvPr/>
        </p:nvPicPr>
        <p:blipFill>
          <a:blip r:embed="rId2" cstate="print">
            <a:lum bright="70000" contrast="-70000"/>
          </a:blip>
          <a:srcRect l="22313" t="9402" r="24058" b="14103"/>
          <a:stretch>
            <a:fillRect/>
          </a:stretch>
        </p:blipFill>
        <p:spPr>
          <a:xfrm flipH="1">
            <a:off x="0" y="0"/>
            <a:ext cx="4644008" cy="6741368"/>
          </a:xfrm>
          <a:prstGeom prst="rect">
            <a:avLst/>
          </a:prstGeom>
        </p:spPr>
      </p:pic>
      <p:pic>
        <p:nvPicPr>
          <p:cNvPr id="5" name="Grafik 0" descr="kapstadt 2008 076 - Kopie.jpg"/>
          <p:cNvPicPr/>
          <p:nvPr/>
        </p:nvPicPr>
        <p:blipFill>
          <a:blip r:embed="rId2" cstate="print">
            <a:lum bright="70000" contrast="-70000"/>
          </a:blip>
          <a:srcRect l="22313" t="9402" r="24058" b="14103"/>
          <a:stretch>
            <a:fillRect/>
          </a:stretch>
        </p:blipFill>
        <p:spPr>
          <a:xfrm>
            <a:off x="4572000" y="116632"/>
            <a:ext cx="4572000" cy="6741368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093967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/>
              <a:t>Toute</a:t>
            </a:r>
            <a:r>
              <a:rPr lang="en-US" sz="2000" b="1" dirty="0"/>
              <a:t> la </a:t>
            </a:r>
            <a:r>
              <a:rPr lang="en-US" sz="2000" b="1" dirty="0" err="1"/>
              <a:t>réalité</a:t>
            </a:r>
            <a:r>
              <a:rPr lang="en-US" sz="2000" b="1" dirty="0"/>
              <a:t> </a:t>
            </a:r>
            <a:r>
              <a:rPr lang="en-US" sz="2000" b="1" dirty="0" err="1"/>
              <a:t>contient</a:t>
            </a:r>
            <a:r>
              <a:rPr lang="en-US" sz="2000" b="1" dirty="0"/>
              <a:t> en son </a:t>
            </a:r>
            <a:r>
              <a:rPr lang="en-US" sz="2000" b="1" dirty="0" err="1"/>
              <a:t>sein</a:t>
            </a:r>
            <a:r>
              <a:rPr lang="en-US" sz="2000" b="1" dirty="0"/>
              <a:t> </a:t>
            </a:r>
            <a:r>
              <a:rPr lang="en-US" sz="2000" b="1" dirty="0" err="1"/>
              <a:t>une</a:t>
            </a:r>
            <a:r>
              <a:rPr lang="en-US" sz="2000" b="1" dirty="0"/>
              <a:t> </a:t>
            </a:r>
            <a:r>
              <a:rPr lang="en-US" sz="2000" b="1" dirty="0" err="1"/>
              <a:t>marque</a:t>
            </a:r>
            <a:r>
              <a:rPr lang="en-US" sz="2000" b="1" dirty="0"/>
              <a:t> </a:t>
            </a:r>
            <a:r>
              <a:rPr lang="en-US" sz="2000" b="1" dirty="0" err="1"/>
              <a:t>proprement</a:t>
            </a:r>
            <a:r>
              <a:rPr lang="en-US" sz="2000" b="1" dirty="0"/>
              <a:t> </a:t>
            </a:r>
            <a:r>
              <a:rPr lang="en-US" sz="2000" b="1" dirty="0" err="1"/>
              <a:t>trinitaire</a:t>
            </a:r>
            <a:r>
              <a:rPr lang="en-US" sz="2000" b="1" dirty="0"/>
              <a:t>…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Toute</a:t>
            </a:r>
            <a:r>
              <a:rPr lang="en-US" sz="2000" b="1" dirty="0" smtClean="0"/>
              <a:t> </a:t>
            </a:r>
            <a:r>
              <a:rPr lang="en-US" sz="2000" b="1" dirty="0" err="1"/>
              <a:t>créature</a:t>
            </a:r>
            <a:r>
              <a:rPr lang="en-US" sz="2000" b="1" dirty="0"/>
              <a:t> </a:t>
            </a:r>
            <a:r>
              <a:rPr lang="en-US" sz="2000" b="1" dirty="0" err="1"/>
              <a:t>porte</a:t>
            </a:r>
            <a:r>
              <a:rPr lang="en-US" sz="2000" b="1" dirty="0"/>
              <a:t> en </a:t>
            </a:r>
            <a:r>
              <a:rPr lang="en-US" sz="2000" b="1" dirty="0" err="1"/>
              <a:t>soi</a:t>
            </a:r>
            <a:r>
              <a:rPr lang="en-US" sz="2000" b="1" dirty="0"/>
              <a:t> </a:t>
            </a:r>
            <a:r>
              <a:rPr lang="en-US" sz="2000" b="1" dirty="0" err="1"/>
              <a:t>une</a:t>
            </a:r>
            <a:r>
              <a:rPr lang="en-US" sz="2000" b="1" dirty="0"/>
              <a:t> structure </a:t>
            </a:r>
            <a:r>
              <a:rPr lang="en-US" sz="2000" b="1" dirty="0" err="1"/>
              <a:t>proprement</a:t>
            </a:r>
            <a:r>
              <a:rPr lang="en-US" sz="2000" b="1" dirty="0"/>
              <a:t> </a:t>
            </a:r>
            <a:r>
              <a:rPr lang="en-US" sz="2000" b="1" dirty="0" err="1" smtClean="0"/>
              <a:t>trinitaire</a:t>
            </a:r>
            <a:r>
              <a:rPr lang="en-US" b="1" dirty="0" smtClean="0"/>
              <a:t>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239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03648" y="214482"/>
            <a:ext cx="6749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ea typeface="Times New Roman" pitchFamily="18" charset="0"/>
                <a:cs typeface="Arial" pitchFamily="34" charset="0"/>
              </a:rPr>
              <a:t>CREATION – UNE REFLECTION DE LA TRINITE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5536" y="4653136"/>
            <a:ext cx="81003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Personnes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divines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sont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relations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subsistantes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endParaRPr lang="de-DE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le monde,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créé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selon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modèle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endParaRPr lang="de-DE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relations… </a:t>
            </a:r>
            <a:endParaRPr lang="de-DE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3568" y="3073896"/>
            <a:ext cx="7560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Plus la </a:t>
            </a:r>
            <a:r>
              <a:rPr lang="en-US" sz="2000" b="1" dirty="0" err="1"/>
              <a:t>personne</a:t>
            </a:r>
            <a:r>
              <a:rPr lang="en-US" sz="2000" b="1" dirty="0"/>
              <a:t> </a:t>
            </a:r>
            <a:r>
              <a:rPr lang="en-US" sz="2000" b="1" dirty="0" err="1"/>
              <a:t>humaine</a:t>
            </a:r>
            <a:r>
              <a:rPr lang="en-US" sz="2000" b="1" dirty="0"/>
              <a:t> </a:t>
            </a:r>
            <a:r>
              <a:rPr lang="en-US" sz="2000" b="1" dirty="0" err="1"/>
              <a:t>grandit</a:t>
            </a:r>
            <a:r>
              <a:rPr lang="en-US" sz="2000" b="1" dirty="0"/>
              <a:t>, plus </a:t>
            </a:r>
            <a:r>
              <a:rPr lang="en-US" sz="2000" b="1" dirty="0" err="1"/>
              <a:t>elle</a:t>
            </a:r>
            <a:r>
              <a:rPr lang="en-US" sz="2000" b="1" dirty="0"/>
              <a:t> </a:t>
            </a:r>
            <a:r>
              <a:rPr lang="en-US" sz="2000" b="1" dirty="0" err="1"/>
              <a:t>mûrit</a:t>
            </a:r>
            <a:r>
              <a:rPr lang="en-US" sz="2000" b="1" dirty="0"/>
              <a:t> et plus </a:t>
            </a:r>
            <a:r>
              <a:rPr lang="en-US" sz="2000" b="1" dirty="0" err="1"/>
              <a:t>elle</a:t>
            </a:r>
            <a:r>
              <a:rPr lang="en-US" sz="2000" b="1" dirty="0"/>
              <a:t> se </a:t>
            </a:r>
            <a:r>
              <a:rPr lang="en-US" sz="2000" b="1" dirty="0" err="1"/>
              <a:t>sanctifie</a:t>
            </a:r>
            <a:r>
              <a:rPr lang="en-US" sz="2000" b="1" dirty="0"/>
              <a:t> à </a:t>
            </a:r>
            <a:r>
              <a:rPr lang="en-US" sz="2000" b="1" dirty="0" err="1"/>
              <a:t>mesure</a:t>
            </a:r>
            <a:r>
              <a:rPr lang="en-US" sz="2000" b="1" dirty="0"/>
              <a:t> </a:t>
            </a:r>
            <a:r>
              <a:rPr lang="en-US" sz="2000" b="1" dirty="0" err="1"/>
              <a:t>qu’elle</a:t>
            </a:r>
            <a:r>
              <a:rPr lang="en-US" sz="2000" b="1" dirty="0"/>
              <a:t> entre en relation, </a:t>
            </a:r>
            <a:r>
              <a:rPr lang="en-US" sz="2000" b="1" dirty="0" err="1"/>
              <a:t>quand</a:t>
            </a:r>
            <a:r>
              <a:rPr lang="en-US" sz="2000" b="1" dirty="0"/>
              <a:t> </a:t>
            </a:r>
            <a:r>
              <a:rPr lang="en-US" sz="2000" b="1" dirty="0" err="1"/>
              <a:t>elle</a:t>
            </a:r>
            <a:r>
              <a:rPr lang="en-US" sz="2000" b="1" dirty="0"/>
              <a:t> sort </a:t>
            </a:r>
            <a:r>
              <a:rPr lang="en-US" sz="2000" b="1" dirty="0" err="1"/>
              <a:t>d’elle-même</a:t>
            </a:r>
            <a:r>
              <a:rPr lang="en-US" sz="2000" b="1" dirty="0"/>
              <a:t> pour vivre en communion avec </a:t>
            </a:r>
            <a:r>
              <a:rPr lang="en-US" sz="2000" b="1" dirty="0" err="1"/>
              <a:t>Dieu</a:t>
            </a:r>
            <a:r>
              <a:rPr lang="en-US" sz="2000" b="1" dirty="0"/>
              <a:t>, avec les </a:t>
            </a:r>
            <a:r>
              <a:rPr lang="en-US" sz="2000" b="1" dirty="0" err="1"/>
              <a:t>autres</a:t>
            </a:r>
            <a:r>
              <a:rPr lang="en-US" sz="2000" b="1" dirty="0"/>
              <a:t> et avec </a:t>
            </a:r>
            <a:r>
              <a:rPr lang="en-US" sz="2000" b="1" dirty="0" err="1"/>
              <a:t>toutes</a:t>
            </a:r>
            <a:r>
              <a:rPr lang="en-US" sz="2000" b="1" dirty="0"/>
              <a:t> les </a:t>
            </a:r>
            <a:r>
              <a:rPr lang="en-US" sz="2000" b="1" dirty="0" err="1" smtClean="0"/>
              <a:t>créatures</a:t>
            </a:r>
            <a:r>
              <a:rPr lang="en-US" sz="2000" b="1" dirty="0" smtClean="0"/>
              <a:t> </a:t>
            </a:r>
            <a:r>
              <a:rPr lang="en-US" sz="1000" dirty="0" smtClean="0">
                <a:ea typeface="Times New Roman" pitchFamily="18" charset="0"/>
                <a:cs typeface="Arial" pitchFamily="34" charset="0"/>
              </a:rPr>
              <a:t>LS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240</a:t>
            </a:r>
            <a:endParaRPr lang="de-DE" sz="1000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9552" y="2060848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Elle assume </a:t>
            </a:r>
            <a:r>
              <a:rPr lang="en-US" sz="2000" b="1" dirty="0" err="1"/>
              <a:t>ainsi</a:t>
            </a:r>
            <a:r>
              <a:rPr lang="en-US" sz="2000" b="1" dirty="0"/>
              <a:t> </a:t>
            </a:r>
            <a:r>
              <a:rPr lang="en-US" sz="2000" b="1" dirty="0" err="1"/>
              <a:t>dans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propre</a:t>
            </a:r>
            <a:r>
              <a:rPr lang="en-US" sz="2000" b="1" dirty="0"/>
              <a:t> existence </a:t>
            </a:r>
            <a:r>
              <a:rPr lang="en-US" sz="2000" b="1" dirty="0" err="1"/>
              <a:t>ce</a:t>
            </a:r>
            <a:r>
              <a:rPr lang="en-US" sz="2000" b="1" dirty="0"/>
              <a:t> </a:t>
            </a:r>
            <a:r>
              <a:rPr lang="en-US" sz="2000" b="1" dirty="0" err="1"/>
              <a:t>dynamisme</a:t>
            </a:r>
            <a:r>
              <a:rPr lang="en-US" sz="2000" b="1" dirty="0"/>
              <a:t> </a:t>
            </a:r>
            <a:r>
              <a:rPr lang="en-US" sz="2000" b="1" dirty="0" err="1"/>
              <a:t>trinitaire</a:t>
            </a:r>
            <a:r>
              <a:rPr lang="en-US" sz="2000" b="1" dirty="0"/>
              <a:t> </a:t>
            </a:r>
            <a:r>
              <a:rPr lang="en-US" sz="2000" b="1" dirty="0" err="1"/>
              <a:t>que</a:t>
            </a:r>
            <a:r>
              <a:rPr lang="en-US" sz="2000" b="1" dirty="0"/>
              <a:t> </a:t>
            </a:r>
            <a:r>
              <a:rPr lang="en-US" sz="2000" b="1" dirty="0" err="1"/>
              <a:t>Dieu</a:t>
            </a:r>
            <a:r>
              <a:rPr lang="en-US" sz="2000" b="1" dirty="0"/>
              <a:t> a </a:t>
            </a:r>
            <a:r>
              <a:rPr lang="en-US" sz="2000" b="1" dirty="0" err="1"/>
              <a:t>imprimé</a:t>
            </a:r>
            <a:r>
              <a:rPr lang="en-US" sz="2000" b="1" dirty="0"/>
              <a:t> en </a:t>
            </a:r>
            <a:r>
              <a:rPr lang="en-US" sz="2000" b="1" dirty="0" err="1"/>
              <a:t>elle</a:t>
            </a:r>
            <a:r>
              <a:rPr lang="en-US" sz="2000" b="1" dirty="0"/>
              <a:t> </a:t>
            </a:r>
            <a:r>
              <a:rPr lang="en-US" sz="2000" b="1" dirty="0" err="1"/>
              <a:t>depuis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 smtClean="0"/>
              <a:t>création</a:t>
            </a:r>
            <a:r>
              <a:rPr lang="en-US" sz="2000" b="1" dirty="0" smtClean="0"/>
              <a:t>.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1000" dirty="0" smtClean="0">
                <a:ea typeface="Times New Roman" pitchFamily="18" charset="0"/>
                <a:cs typeface="Arial" pitchFamily="34" charset="0"/>
              </a:rPr>
              <a:t>LS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240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44008" y="692696"/>
            <a:ext cx="4102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Quelques</a:t>
            </a:r>
            <a:r>
              <a:rPr lang="en-US" i="1" dirty="0"/>
              <a:t> </a:t>
            </a:r>
            <a:r>
              <a:rPr lang="en-US" i="1" dirty="0" err="1"/>
              <a:t>textes</a:t>
            </a:r>
            <a:r>
              <a:rPr lang="en-US" i="1" dirty="0"/>
              <a:t> de </a:t>
            </a:r>
            <a:r>
              <a:rPr lang="en-US" i="1" dirty="0" err="1"/>
              <a:t>l’encyclique</a:t>
            </a:r>
            <a:r>
              <a:rPr lang="en-US" i="1" dirty="0"/>
              <a:t> </a:t>
            </a:r>
            <a:r>
              <a:rPr lang="en-US" i="1" dirty="0" err="1"/>
              <a:t>Laudato</a:t>
            </a:r>
            <a:r>
              <a:rPr lang="en-US" i="1" dirty="0"/>
              <a:t> Si</a:t>
            </a:r>
            <a:endParaRPr lang="de-DE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pic>
        <p:nvPicPr>
          <p:cNvPr id="3" name="Grafik 0" descr="kapstadt 2008 076 - Kopie.jpg"/>
          <p:cNvPicPr/>
          <p:nvPr/>
        </p:nvPicPr>
        <p:blipFill>
          <a:blip r:embed="rId2" cstate="print"/>
          <a:srcRect l="22313" t="9402" r="24058" b="14103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pic>
        <p:nvPicPr>
          <p:cNvPr id="5" name="Grafik 0" descr="kapstadt 2008 076 - Kopie.jpg"/>
          <p:cNvPicPr/>
          <p:nvPr/>
        </p:nvPicPr>
        <p:blipFill>
          <a:blip r:embed="rId2" cstate="print">
            <a:lum bright="70000" contrast="-70000"/>
          </a:blip>
          <a:srcRect l="22313" t="9402" r="24058" b="14103"/>
          <a:stretch>
            <a:fillRect/>
          </a:stretch>
        </p:blipFill>
        <p:spPr>
          <a:xfrm flipH="1">
            <a:off x="0" y="0"/>
            <a:ext cx="4499992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909301"/>
            <a:ext cx="370790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b="1" dirty="0"/>
              <a:t>Ô </a:t>
            </a:r>
            <a:r>
              <a:rPr lang="en-US" sz="2800" b="1" dirty="0" err="1"/>
              <a:t>Dieu</a:t>
            </a:r>
            <a:r>
              <a:rPr lang="en-US" sz="2800" b="1" dirty="0"/>
              <a:t>,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Un </a:t>
            </a:r>
            <a:r>
              <a:rPr lang="en-US" sz="2800" b="1" dirty="0"/>
              <a:t>et </a:t>
            </a:r>
            <a:r>
              <a:rPr lang="en-US" sz="2800" b="1" dirty="0" smtClean="0"/>
              <a:t>Trine</a:t>
            </a:r>
            <a:r>
              <a:rPr lang="en-US" sz="2800" b="1" dirty="0"/>
              <a:t>, </a:t>
            </a:r>
            <a:r>
              <a:rPr lang="en-US" sz="2800" b="1" dirty="0" err="1"/>
              <a:t>communauté</a:t>
            </a:r>
            <a:r>
              <a:rPr lang="en-US" sz="2800" b="1" dirty="0"/>
              <a:t> sublime </a:t>
            </a:r>
            <a:r>
              <a:rPr lang="en-US" sz="2800" b="1" dirty="0" smtClean="0"/>
              <a:t>d’amour</a:t>
            </a:r>
          </a:p>
          <a:p>
            <a:pPr lvl="0" algn="ctr"/>
            <a:r>
              <a:rPr lang="en-US" sz="2800" b="1" dirty="0" smtClean="0"/>
              <a:t> </a:t>
            </a:r>
            <a:r>
              <a:rPr lang="en-US" sz="2800" b="1" dirty="0" err="1"/>
              <a:t>infini</a:t>
            </a:r>
            <a:r>
              <a:rPr lang="en-US" sz="2800" b="1" dirty="0"/>
              <a:t>, </a:t>
            </a:r>
            <a:r>
              <a:rPr lang="en-US" sz="2800" b="1" dirty="0" err="1" smtClean="0"/>
              <a:t>apprends</a:t>
            </a:r>
            <a:r>
              <a:rPr lang="en-US" sz="2800" b="1" dirty="0" smtClean="0"/>
              <a:t>-nous</a:t>
            </a:r>
            <a:r>
              <a:rPr lang="en-US" sz="2800" b="1" dirty="0"/>
              <a:t> </a:t>
            </a:r>
            <a:endParaRPr lang="de-DE" sz="2800" dirty="0"/>
          </a:p>
          <a:p>
            <a:pPr algn="ctr"/>
            <a:r>
              <a:rPr lang="en-US" sz="2800" b="1" dirty="0"/>
              <a:t>à </a:t>
            </a:r>
            <a:r>
              <a:rPr lang="en-US" sz="2800" b="1" dirty="0" err="1"/>
              <a:t>te</a:t>
            </a:r>
            <a:r>
              <a:rPr lang="en-US" sz="2800" b="1" dirty="0"/>
              <a:t> </a:t>
            </a:r>
            <a:r>
              <a:rPr lang="en-US" sz="2800" b="1" dirty="0" err="1"/>
              <a:t>contempler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dans</a:t>
            </a:r>
            <a:r>
              <a:rPr lang="en-US" sz="2800" b="1" dirty="0" smtClean="0"/>
              <a:t> </a:t>
            </a:r>
            <a:r>
              <a:rPr lang="en-US" sz="2800" b="1" dirty="0"/>
              <a:t>la </a:t>
            </a:r>
            <a:r>
              <a:rPr lang="en-US" sz="2800" b="1" dirty="0" err="1" smtClean="0"/>
              <a:t>beauté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/>
              <a:t>de </a:t>
            </a:r>
            <a:r>
              <a:rPr lang="en-US" sz="2800" b="1" dirty="0" err="1"/>
              <a:t>l’univers</a:t>
            </a:r>
            <a:r>
              <a:rPr lang="en-US" sz="2800" b="1" dirty="0"/>
              <a:t>,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où</a:t>
            </a:r>
            <a:r>
              <a:rPr lang="en-US" sz="2800" b="1" dirty="0" smtClean="0"/>
              <a:t> tout</a:t>
            </a:r>
            <a:r>
              <a:rPr lang="en-US" sz="2800" b="1" dirty="0"/>
              <a:t> </a:t>
            </a:r>
            <a:endParaRPr lang="de-DE" sz="2800" dirty="0"/>
          </a:p>
          <a:p>
            <a:pPr algn="ctr"/>
            <a:r>
              <a:rPr lang="en-US" sz="2800" b="1" dirty="0"/>
              <a:t>nous </a:t>
            </a:r>
            <a:r>
              <a:rPr lang="en-US" sz="2800" b="1" dirty="0" err="1"/>
              <a:t>parle</a:t>
            </a:r>
            <a:r>
              <a:rPr lang="en-US" sz="2800" b="1" dirty="0"/>
              <a:t> de </a:t>
            </a:r>
            <a:r>
              <a:rPr lang="en-US" sz="2800" b="1" dirty="0" err="1"/>
              <a:t>toi</a:t>
            </a:r>
            <a:r>
              <a:rPr lang="en-US" sz="2800" b="1" dirty="0" smtClean="0"/>
              <a:t>.“</a:t>
            </a:r>
            <a:br>
              <a:rPr lang="en-US" sz="2800" b="1" dirty="0" smtClean="0"/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LS 246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bearbeiet43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948264" y="5993903"/>
            <a:ext cx="2195736" cy="864097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pic>
        <p:nvPicPr>
          <p:cNvPr id="3" name="Grafik 2" descr="nadsymbo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581128"/>
            <a:ext cx="1368152" cy="1296144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732240" y="3501008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de-DE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</a:t>
            </a:r>
            <a:r>
              <a:rPr kumimoji="0" lang="de-DE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11960" y="5229200"/>
            <a:ext cx="370790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de-DE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e-DE" sz="1100" b="0" i="0" u="none" strike="noStrike" cap="none" normalizeH="0" baseline="0" dirty="0" err="1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Sträßchensweg</a:t>
            </a:r>
            <a:r>
              <a:rPr kumimoji="0" lang="de-DE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</a:t>
            </a:r>
            <a:br>
              <a:rPr kumimoji="0" lang="de-DE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e-DE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Tel. 0228 18471660</a:t>
            </a:r>
            <a:br>
              <a:rPr kumimoji="0" lang="de-DE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e-DE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http://www.netzwerkafrika.de/</a:t>
            </a:r>
            <a:endParaRPr kumimoji="0" lang="de-DE" sz="6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mailto:nad.bonn@netzwerkafrika.de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 descr="bearbeiet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516215" cy="6858000"/>
          </a:xfrm>
          <a:prstGeom prst="rect">
            <a:avLst/>
          </a:prstGeom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04248" y="4149080"/>
            <a:ext cx="2105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5"/>
              </a:rPr>
              <a:t>nad.bonn@netzwerkafrika.de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127551" y="3244334"/>
            <a:ext cx="888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ea typeface="Times New Roman" pitchFamily="18" charset="0"/>
                <a:cs typeface="Times New Roman" pitchFamily="18" charset="0"/>
              </a:rPr>
              <a:t>AEFJN/ 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164288" y="1268760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Texte </a:t>
            </a:r>
            <a:br>
              <a:rPr lang="fr-FR" dirty="0" smtClean="0"/>
            </a:br>
            <a:r>
              <a:rPr lang="fr-FR" dirty="0" smtClean="0"/>
              <a:t>P. Wolfgang Schonecke WV</a:t>
            </a:r>
          </a:p>
          <a:p>
            <a:r>
              <a:rPr lang="fr-FR" dirty="0" smtClean="0"/>
              <a:t>et images</a:t>
            </a:r>
            <a:br>
              <a:rPr lang="fr-FR" dirty="0" smtClean="0"/>
            </a:br>
            <a:r>
              <a:rPr lang="de-DE" dirty="0" smtClean="0"/>
              <a:t>Sr. Ingrid Geissler cps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744432" y="3861048"/>
            <a:ext cx="2399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u="sng" dirty="0">
                <a:hlinkClick r:id="rId6"/>
              </a:rPr>
              <a:t>nad.berlin@netzwerkafrika.de</a:t>
            </a:r>
            <a:endParaRPr lang="de-DE" sz="1400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Ecological conversion - A christian duty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0" descr="IMG_1533.JPG"/>
          <p:cNvPicPr/>
          <p:nvPr/>
        </p:nvPicPr>
        <p:blipFill>
          <a:blip r:embed="rId3" cstate="print">
            <a:lum bright="70000" contrast="-70000"/>
          </a:blip>
          <a:srcRect l="23012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552" y="759768"/>
            <a:ext cx="792088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2200" i="1" dirty="0"/>
              <a:t>La </a:t>
            </a:r>
            <a:r>
              <a:rPr lang="de-DE" sz="2200" i="1" dirty="0" err="1"/>
              <a:t>préservation</a:t>
            </a:r>
            <a:r>
              <a:rPr lang="de-DE" sz="2200" i="1" dirty="0"/>
              <a:t> de la </a:t>
            </a:r>
            <a:r>
              <a:rPr lang="de-DE" sz="2200" i="1" dirty="0" err="1"/>
              <a:t>création</a:t>
            </a:r>
            <a:r>
              <a:rPr lang="de-DE" sz="2200" i="1" dirty="0"/>
              <a:t>, la </a:t>
            </a:r>
            <a:r>
              <a:rPr lang="de-DE" sz="2200" i="1" dirty="0" err="1"/>
              <a:t>protection</a:t>
            </a:r>
            <a:r>
              <a:rPr lang="de-DE" sz="2200" i="1" dirty="0"/>
              <a:t> de </a:t>
            </a:r>
            <a:r>
              <a:rPr lang="de-DE" sz="2200" i="1" dirty="0" err="1"/>
              <a:t>l'environnement</a:t>
            </a:r>
            <a:r>
              <a:rPr lang="de-DE" sz="2200" i="1" dirty="0"/>
              <a:t>, </a:t>
            </a:r>
            <a:r>
              <a:rPr lang="de-DE" sz="2200" i="1" dirty="0" err="1"/>
              <a:t>vivre</a:t>
            </a:r>
            <a:r>
              <a:rPr lang="de-DE" sz="2200" i="1" dirty="0"/>
              <a:t> en </a:t>
            </a:r>
            <a:r>
              <a:rPr lang="de-DE" sz="2200" i="1" dirty="0" err="1"/>
              <a:t>harmonie</a:t>
            </a:r>
            <a:r>
              <a:rPr lang="de-DE" sz="2200" i="1" dirty="0"/>
              <a:t> </a:t>
            </a:r>
            <a:r>
              <a:rPr lang="de-DE" sz="2200" i="1" dirty="0" err="1"/>
              <a:t>avec</a:t>
            </a:r>
            <a:r>
              <a:rPr lang="de-DE" sz="2200" i="1" dirty="0"/>
              <a:t> la </a:t>
            </a:r>
            <a:r>
              <a:rPr lang="de-DE" sz="2200" i="1" dirty="0" err="1"/>
              <a:t>nature</a:t>
            </a:r>
            <a:r>
              <a:rPr lang="de-DE" sz="2200" i="1" dirty="0"/>
              <a:t>: </a:t>
            </a:r>
            <a:r>
              <a:rPr lang="de-DE" sz="2200" i="1" dirty="0" err="1"/>
              <a:t>ce</a:t>
            </a:r>
            <a:r>
              <a:rPr lang="de-DE" sz="2200" i="1" dirty="0"/>
              <a:t> ne </a:t>
            </a:r>
            <a:r>
              <a:rPr lang="de-DE" sz="2200" i="1" dirty="0" err="1"/>
              <a:t>sont</a:t>
            </a:r>
            <a:r>
              <a:rPr lang="de-DE" sz="2200" i="1" dirty="0"/>
              <a:t> </a:t>
            </a:r>
            <a:r>
              <a:rPr lang="de-DE" sz="2200" i="1" dirty="0" err="1"/>
              <a:t>pas</a:t>
            </a:r>
            <a:r>
              <a:rPr lang="de-DE" sz="2200" i="1" dirty="0"/>
              <a:t> des </a:t>
            </a:r>
            <a:r>
              <a:rPr lang="de-DE" sz="2200" i="1" dirty="0" err="1"/>
              <a:t>hobbys</a:t>
            </a:r>
            <a:r>
              <a:rPr lang="de-DE" sz="2200" i="1" dirty="0"/>
              <a:t> de </a:t>
            </a:r>
            <a:r>
              <a:rPr lang="de-DE" sz="2200" i="1" dirty="0" err="1"/>
              <a:t>quelques</a:t>
            </a:r>
            <a:r>
              <a:rPr lang="de-DE" sz="2200" i="1" dirty="0"/>
              <a:t> </a:t>
            </a:r>
            <a:r>
              <a:rPr lang="de-DE" sz="2200" i="1" dirty="0" err="1"/>
              <a:t>exotiques</a:t>
            </a:r>
            <a:r>
              <a:rPr lang="de-DE" sz="2200" i="1" dirty="0"/>
              <a:t>. </a:t>
            </a:r>
            <a:r>
              <a:rPr lang="de-DE" sz="2200" i="1" dirty="0" err="1"/>
              <a:t>C'est</a:t>
            </a:r>
            <a:r>
              <a:rPr lang="de-DE" sz="2200" i="1" dirty="0"/>
              <a:t> </a:t>
            </a:r>
            <a:r>
              <a:rPr lang="de-DE" sz="2200" i="1" dirty="0" err="1"/>
              <a:t>une</a:t>
            </a:r>
            <a:r>
              <a:rPr lang="de-DE" sz="2200" i="1" dirty="0"/>
              <a:t> </a:t>
            </a:r>
            <a:r>
              <a:rPr lang="de-DE" sz="2200" i="1" dirty="0" err="1"/>
              <a:t>partie</a:t>
            </a:r>
            <a:r>
              <a:rPr lang="de-DE" sz="2200" i="1" dirty="0"/>
              <a:t> de </a:t>
            </a:r>
            <a:r>
              <a:rPr lang="de-DE" sz="2200" i="1" dirty="0" err="1"/>
              <a:t>notre</a:t>
            </a:r>
            <a:r>
              <a:rPr lang="de-DE" sz="2200" i="1" dirty="0"/>
              <a:t> </a:t>
            </a:r>
            <a:r>
              <a:rPr lang="de-DE" sz="2200" i="1" dirty="0" err="1"/>
              <a:t>foi</a:t>
            </a:r>
            <a:r>
              <a:rPr lang="de-DE" sz="2200" i="1" dirty="0"/>
              <a:t> en </a:t>
            </a:r>
            <a:r>
              <a:rPr lang="de-DE" sz="2200" i="1" dirty="0" err="1"/>
              <a:t>un</a:t>
            </a:r>
            <a:r>
              <a:rPr lang="de-DE" sz="2200" i="1" dirty="0"/>
              <a:t> </a:t>
            </a:r>
            <a:r>
              <a:rPr lang="de-DE" sz="2200" i="1" dirty="0" err="1"/>
              <a:t>Dieu</a:t>
            </a:r>
            <a:r>
              <a:rPr lang="de-DE" sz="2200" i="1" dirty="0"/>
              <a:t> </a:t>
            </a:r>
            <a:r>
              <a:rPr lang="de-DE" sz="2200" i="1" dirty="0" err="1"/>
              <a:t>qui</a:t>
            </a:r>
            <a:r>
              <a:rPr lang="de-DE" sz="2200" i="1" dirty="0"/>
              <a:t> </a:t>
            </a:r>
            <a:r>
              <a:rPr lang="de-DE" sz="2200" i="1" dirty="0" err="1"/>
              <a:t>nous</a:t>
            </a:r>
            <a:r>
              <a:rPr lang="de-DE" sz="2200" i="1" dirty="0"/>
              <a:t> a </a:t>
            </a:r>
            <a:r>
              <a:rPr lang="de-DE" sz="2200" i="1" dirty="0" err="1"/>
              <a:t>confié</a:t>
            </a:r>
            <a:r>
              <a:rPr lang="de-DE" sz="2200" i="1" dirty="0"/>
              <a:t> </a:t>
            </a:r>
            <a:r>
              <a:rPr lang="de-DE" sz="2200" i="1" dirty="0" err="1"/>
              <a:t>sa</a:t>
            </a:r>
            <a:r>
              <a:rPr lang="de-DE" sz="2200" i="1" dirty="0"/>
              <a:t> </a:t>
            </a:r>
            <a:r>
              <a:rPr lang="de-DE" sz="2200" i="1" dirty="0" err="1"/>
              <a:t>création</a:t>
            </a:r>
            <a:r>
              <a:rPr lang="de-DE" sz="2200" i="1" dirty="0"/>
              <a:t> </a:t>
            </a:r>
            <a:r>
              <a:rPr lang="de-DE" sz="2200" i="1" dirty="0" err="1"/>
              <a:t>pour</a:t>
            </a:r>
            <a:r>
              <a:rPr lang="de-DE" sz="2200" i="1" dirty="0"/>
              <a:t> «la </a:t>
            </a:r>
            <a:r>
              <a:rPr lang="de-DE" sz="2200" i="1" dirty="0" err="1"/>
              <a:t>garder</a:t>
            </a:r>
            <a:r>
              <a:rPr lang="de-DE" sz="2200" i="1" dirty="0"/>
              <a:t> et la </a:t>
            </a:r>
            <a:r>
              <a:rPr lang="de-DE" sz="2200" i="1" dirty="0" err="1"/>
              <a:t>cultiver</a:t>
            </a:r>
            <a:r>
              <a:rPr lang="de-DE" sz="2200" i="1" dirty="0"/>
              <a:t>". </a:t>
            </a:r>
            <a:r>
              <a:rPr lang="de-DE" sz="2200" i="1" dirty="0" smtClean="0"/>
              <a:t/>
            </a:r>
            <a:br>
              <a:rPr lang="de-DE" sz="2200" i="1" dirty="0" smtClean="0"/>
            </a:br>
            <a:r>
              <a:rPr lang="de-DE" sz="2200" i="1" dirty="0" smtClean="0"/>
              <a:t>Notre </a:t>
            </a:r>
            <a:r>
              <a:rPr lang="de-DE" sz="2200" i="1" dirty="0" err="1"/>
              <a:t>engagement</a:t>
            </a:r>
            <a:r>
              <a:rPr lang="de-DE" sz="2200" i="1" dirty="0"/>
              <a:t> </a:t>
            </a:r>
            <a:r>
              <a:rPr lang="de-DE" sz="2200" i="1" dirty="0" err="1"/>
              <a:t>pour</a:t>
            </a:r>
            <a:r>
              <a:rPr lang="de-DE" sz="2200" i="1" dirty="0"/>
              <a:t> la </a:t>
            </a:r>
            <a:r>
              <a:rPr lang="de-DE" sz="2200" i="1" dirty="0" err="1"/>
              <a:t>création</a:t>
            </a:r>
            <a:r>
              <a:rPr lang="de-DE" sz="2200" i="1" dirty="0"/>
              <a:t> ne </a:t>
            </a:r>
            <a:r>
              <a:rPr lang="de-DE" sz="2200" i="1" dirty="0" err="1"/>
              <a:t>doit</a:t>
            </a:r>
            <a:r>
              <a:rPr lang="de-DE" sz="2200" i="1" dirty="0"/>
              <a:t> </a:t>
            </a:r>
            <a:r>
              <a:rPr lang="de-DE" sz="2200" i="1" dirty="0" err="1"/>
              <a:t>pas</a:t>
            </a:r>
            <a:r>
              <a:rPr lang="de-DE" sz="2200" i="1" dirty="0"/>
              <a:t> </a:t>
            </a:r>
            <a:r>
              <a:rPr lang="de-DE" sz="2200" i="1" dirty="0" err="1"/>
              <a:t>rester</a:t>
            </a:r>
            <a:r>
              <a:rPr lang="de-DE" sz="2200" i="1" dirty="0"/>
              <a:t> </a:t>
            </a:r>
            <a:r>
              <a:rPr lang="de-DE" sz="2200" i="1" dirty="0" err="1"/>
              <a:t>une</a:t>
            </a:r>
            <a:r>
              <a:rPr lang="de-DE" sz="2200" i="1" dirty="0"/>
              <a:t> </a:t>
            </a:r>
            <a:r>
              <a:rPr lang="de-DE" sz="2200" i="1" dirty="0" err="1"/>
              <a:t>pensée</a:t>
            </a:r>
            <a:r>
              <a:rPr lang="de-DE" sz="2200" i="1" dirty="0"/>
              <a:t> </a:t>
            </a:r>
            <a:r>
              <a:rPr lang="de-DE" sz="2200" i="1" dirty="0" err="1"/>
              <a:t>pieuse</a:t>
            </a:r>
            <a:r>
              <a:rPr lang="de-DE" sz="2200" i="1" dirty="0"/>
              <a:t>, </a:t>
            </a:r>
            <a:r>
              <a:rPr lang="de-DE" sz="2200" i="1" dirty="0" err="1"/>
              <a:t>une</a:t>
            </a:r>
            <a:r>
              <a:rPr lang="de-DE" sz="2200" i="1" dirty="0"/>
              <a:t> </a:t>
            </a:r>
            <a:r>
              <a:rPr lang="de-DE" sz="2200" i="1" dirty="0" err="1"/>
              <a:t>discussion</a:t>
            </a:r>
            <a:r>
              <a:rPr lang="de-DE" sz="2200" i="1" dirty="0"/>
              <a:t> </a:t>
            </a:r>
            <a:r>
              <a:rPr lang="de-DE" sz="2200" i="1" dirty="0" err="1"/>
              <a:t>académique</a:t>
            </a:r>
            <a:r>
              <a:rPr lang="de-DE" sz="2200" i="1" dirty="0"/>
              <a:t>. </a:t>
            </a:r>
            <a:r>
              <a:rPr lang="de-DE" sz="2200" i="1" dirty="0" err="1"/>
              <a:t>Une</a:t>
            </a:r>
            <a:r>
              <a:rPr lang="de-DE" sz="2200" i="1" dirty="0"/>
              <a:t> "</a:t>
            </a:r>
            <a:r>
              <a:rPr lang="de-DE" sz="2200" i="1" dirty="0" err="1"/>
              <a:t>conversion</a:t>
            </a:r>
            <a:r>
              <a:rPr lang="de-DE" sz="2200" i="1" dirty="0"/>
              <a:t> </a:t>
            </a:r>
            <a:r>
              <a:rPr lang="de-DE" sz="2200" i="1" dirty="0" err="1"/>
              <a:t>écologique</a:t>
            </a:r>
            <a:r>
              <a:rPr lang="de-DE" sz="2200" i="1" dirty="0"/>
              <a:t>" </a:t>
            </a:r>
            <a:r>
              <a:rPr lang="de-DE" sz="2200" i="1" dirty="0" err="1"/>
              <a:t>doit</a:t>
            </a:r>
            <a:r>
              <a:rPr lang="de-DE" sz="2200" i="1" dirty="0"/>
              <a:t> </a:t>
            </a:r>
            <a:r>
              <a:rPr lang="de-DE" sz="2200" i="1" dirty="0" err="1"/>
              <a:t>imprégner</a:t>
            </a:r>
            <a:r>
              <a:rPr lang="de-DE" sz="2200" i="1" dirty="0"/>
              <a:t> nos </a:t>
            </a:r>
            <a:r>
              <a:rPr lang="de-DE" sz="2200" i="1" dirty="0" err="1"/>
              <a:t>décisions</a:t>
            </a:r>
            <a:r>
              <a:rPr lang="de-DE" sz="2200" i="1" dirty="0"/>
              <a:t> et </a:t>
            </a:r>
            <a:r>
              <a:rPr lang="de-DE" sz="2200" i="1" dirty="0" err="1"/>
              <a:t>relations</a:t>
            </a:r>
            <a:r>
              <a:rPr lang="de-DE" sz="2200" i="1" dirty="0"/>
              <a:t> </a:t>
            </a:r>
            <a:r>
              <a:rPr lang="de-DE" sz="2200" i="1" dirty="0" err="1"/>
              <a:t>quotidiennes</a:t>
            </a:r>
            <a:r>
              <a:rPr lang="de-DE" sz="2200" i="1" dirty="0"/>
              <a:t>.</a:t>
            </a:r>
            <a:endParaRPr lang="de-DE" sz="22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9240" y="188640"/>
            <a:ext cx="9183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/>
              <a:t>LA CONVERSION ECOLOGIQUE – UN DEVOIR </a:t>
            </a:r>
            <a:r>
              <a:rPr lang="de-DE" sz="2800" b="1" dirty="0" smtClean="0"/>
              <a:t>CHRETIEN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3491880" y="6492875"/>
            <a:ext cx="5544616" cy="365125"/>
          </a:xfrm>
        </p:spPr>
        <p:txBody>
          <a:bodyPr/>
          <a:lstStyle/>
          <a:p>
            <a:pPr algn="l"/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pic>
        <p:nvPicPr>
          <p:cNvPr id="13" name="Grafik 0" descr="IMG_1533.JPG"/>
          <p:cNvPicPr/>
          <p:nvPr/>
        </p:nvPicPr>
        <p:blipFill>
          <a:blip r:embed="rId3" cstate="print">
            <a:lum bright="10000" contrast="20000"/>
          </a:blip>
          <a:srcRect l="23012"/>
          <a:stretch>
            <a:fillRect/>
          </a:stretch>
        </p:blipFill>
        <p:spPr>
          <a:xfrm>
            <a:off x="6948264" y="2852936"/>
            <a:ext cx="2051720" cy="122413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95536" y="3645024"/>
            <a:ext cx="8532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i="1" dirty="0" err="1"/>
              <a:t>Prière</a:t>
            </a:r>
            <a:endParaRPr lang="de-DE" sz="2400" dirty="0"/>
          </a:p>
          <a:p>
            <a:r>
              <a:rPr lang="de-DE" sz="2400" b="1" dirty="0" err="1" smtClean="0"/>
              <a:t>Dieu</a:t>
            </a:r>
            <a:r>
              <a:rPr lang="de-DE" sz="2400" b="1" dirty="0" smtClean="0"/>
              <a:t> </a:t>
            </a:r>
            <a:r>
              <a:rPr lang="de-DE" sz="2400" b="1" dirty="0" err="1"/>
              <a:t>Tout-Puissant</a:t>
            </a:r>
            <a:r>
              <a:rPr lang="de-DE" sz="2400" b="1" dirty="0"/>
              <a:t>, </a:t>
            </a:r>
            <a:r>
              <a:rPr lang="de-DE" sz="2400" b="1" dirty="0" err="1"/>
              <a:t>Guéris</a:t>
            </a:r>
            <a:r>
              <a:rPr lang="de-DE" sz="2400" b="1" dirty="0"/>
              <a:t> nos </a:t>
            </a:r>
            <a:r>
              <a:rPr lang="de-DE" sz="2400" b="1" dirty="0" err="1"/>
              <a:t>vies</a:t>
            </a:r>
            <a:r>
              <a:rPr lang="de-DE" sz="2400" b="1" dirty="0"/>
              <a:t>, </a:t>
            </a:r>
            <a:r>
              <a:rPr lang="de-DE" sz="2400" b="1" dirty="0" err="1"/>
              <a:t>pour</a:t>
            </a:r>
            <a:r>
              <a:rPr lang="de-DE" sz="2400" b="1" dirty="0"/>
              <a:t> </a:t>
            </a:r>
            <a:r>
              <a:rPr lang="de-DE" sz="2400" b="1" dirty="0" err="1"/>
              <a:t>que</a:t>
            </a:r>
            <a:r>
              <a:rPr lang="de-DE" sz="2400" b="1" dirty="0"/>
              <a:t> </a:t>
            </a:r>
            <a:r>
              <a:rPr lang="de-DE" sz="2400" b="1" dirty="0" err="1"/>
              <a:t>nous</a:t>
            </a:r>
            <a:r>
              <a:rPr lang="de-DE" sz="2400" b="1" dirty="0"/>
              <a:t> </a:t>
            </a:r>
            <a:r>
              <a:rPr lang="de-DE" sz="2400" b="1" dirty="0" err="1"/>
              <a:t>soyons</a:t>
            </a:r>
            <a:r>
              <a:rPr lang="de-DE" sz="2400" b="1" dirty="0"/>
              <a:t> des </a:t>
            </a:r>
            <a:r>
              <a:rPr lang="de-DE" sz="2400" b="1" dirty="0" err="1"/>
              <a:t>protecteurs</a:t>
            </a:r>
            <a:r>
              <a:rPr lang="de-DE" sz="2400" b="1" dirty="0"/>
              <a:t> du </a:t>
            </a:r>
            <a:r>
              <a:rPr lang="de-DE" sz="2400" b="1" dirty="0" err="1"/>
              <a:t>monde</a:t>
            </a:r>
            <a:r>
              <a:rPr lang="de-DE" sz="2400" b="1" dirty="0"/>
              <a:t> et non des </a:t>
            </a:r>
            <a:r>
              <a:rPr lang="de-DE" sz="2400" b="1" dirty="0" err="1"/>
              <a:t>prédateurs</a:t>
            </a:r>
            <a:r>
              <a:rPr lang="de-DE" sz="2400" b="1" dirty="0" smtClean="0"/>
              <a:t>,</a:t>
            </a:r>
            <a:r>
              <a:rPr lang="de-DE" sz="2400" dirty="0"/>
              <a:t> </a:t>
            </a:r>
            <a:r>
              <a:rPr lang="de-DE" sz="2400" b="1" dirty="0" err="1" smtClean="0"/>
              <a:t>pour</a:t>
            </a:r>
            <a:r>
              <a:rPr lang="de-DE" sz="2400" b="1" dirty="0" smtClean="0"/>
              <a:t> </a:t>
            </a:r>
            <a:r>
              <a:rPr lang="de-DE" sz="2400" b="1" dirty="0" err="1"/>
              <a:t>que</a:t>
            </a:r>
            <a:r>
              <a:rPr lang="de-DE" sz="2400" b="1" dirty="0"/>
              <a:t> </a:t>
            </a:r>
            <a:r>
              <a:rPr lang="de-DE" sz="2400" b="1" dirty="0" err="1"/>
              <a:t>nous</a:t>
            </a:r>
            <a:r>
              <a:rPr lang="de-DE" sz="2400" b="1" dirty="0"/>
              <a:t> </a:t>
            </a:r>
            <a:r>
              <a:rPr lang="de-DE" sz="2400" b="1" dirty="0" err="1"/>
              <a:t>semions</a:t>
            </a:r>
            <a:r>
              <a:rPr lang="de-DE" sz="2400" b="1" dirty="0"/>
              <a:t> la </a:t>
            </a:r>
            <a:r>
              <a:rPr lang="de-DE" sz="2400" b="1" dirty="0" err="1"/>
              <a:t>beauté</a:t>
            </a:r>
            <a:r>
              <a:rPr lang="de-DE" sz="2400" b="1" dirty="0"/>
              <a:t> et non la </a:t>
            </a:r>
            <a:r>
              <a:rPr lang="de-DE" sz="2400" b="1" dirty="0" err="1"/>
              <a:t>pollution</a:t>
            </a:r>
            <a:r>
              <a:rPr lang="de-DE" sz="2400" b="1" dirty="0"/>
              <a:t> </a:t>
            </a:r>
            <a:r>
              <a:rPr lang="de-DE" sz="2400" b="1" dirty="0" err="1"/>
              <a:t>ni</a:t>
            </a:r>
            <a:r>
              <a:rPr lang="de-DE" sz="2400" b="1" dirty="0"/>
              <a:t> la </a:t>
            </a:r>
            <a:r>
              <a:rPr lang="de-DE" sz="2400" b="1" dirty="0" err="1"/>
              <a:t>destruction</a:t>
            </a:r>
            <a:r>
              <a:rPr lang="de-DE" sz="2400" b="1" dirty="0"/>
              <a:t>.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err="1" smtClean="0"/>
              <a:t>Apprends-nous</a:t>
            </a:r>
            <a:r>
              <a:rPr lang="de-DE" sz="2400" b="1" dirty="0" smtClean="0"/>
              <a:t> </a:t>
            </a:r>
            <a:r>
              <a:rPr lang="de-DE" sz="2400" b="1" dirty="0"/>
              <a:t>à </a:t>
            </a:r>
            <a:r>
              <a:rPr lang="de-DE" sz="2400" b="1" dirty="0" err="1"/>
              <a:t>découvrir</a:t>
            </a:r>
            <a:r>
              <a:rPr lang="de-DE" sz="2400" b="1" dirty="0"/>
              <a:t> la </a:t>
            </a:r>
            <a:r>
              <a:rPr lang="de-DE" sz="2400" b="1" dirty="0" err="1"/>
              <a:t>valeur</a:t>
            </a:r>
            <a:r>
              <a:rPr lang="de-DE" sz="2400" b="1" dirty="0"/>
              <a:t> de </a:t>
            </a:r>
            <a:r>
              <a:rPr lang="de-DE" sz="2400" b="1" dirty="0" err="1"/>
              <a:t>chaque</a:t>
            </a:r>
            <a:r>
              <a:rPr lang="de-DE" sz="2400" b="1" dirty="0"/>
              <a:t> </a:t>
            </a:r>
            <a:r>
              <a:rPr lang="de-DE" sz="2400" b="1" dirty="0" err="1"/>
              <a:t>chose</a:t>
            </a:r>
            <a:r>
              <a:rPr lang="de-DE" sz="2400" b="1" dirty="0"/>
              <a:t>,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à </a:t>
            </a:r>
            <a:r>
              <a:rPr lang="de-DE" sz="2400" b="1" dirty="0" err="1"/>
              <a:t>contempler</a:t>
            </a:r>
            <a:r>
              <a:rPr lang="de-DE" sz="2400" b="1" dirty="0"/>
              <a:t>, </a:t>
            </a:r>
            <a:r>
              <a:rPr lang="de-DE" sz="2400" b="1" dirty="0" err="1"/>
              <a:t>émerveillés</a:t>
            </a:r>
            <a:r>
              <a:rPr lang="de-DE" sz="2400" b="1" dirty="0"/>
              <a:t>, à </a:t>
            </a:r>
            <a:r>
              <a:rPr lang="de-DE" sz="2400" b="1" dirty="0" err="1" smtClean="0"/>
              <a:t>reconnaître</a:t>
            </a:r>
            <a:r>
              <a:rPr lang="de-DE" sz="2400" dirty="0"/>
              <a:t> </a:t>
            </a:r>
          </a:p>
          <a:p>
            <a:r>
              <a:rPr lang="de-DE" sz="2400" b="1" dirty="0" err="1"/>
              <a:t>que</a:t>
            </a:r>
            <a:r>
              <a:rPr lang="de-DE" sz="2400" b="1" dirty="0"/>
              <a:t> </a:t>
            </a:r>
            <a:r>
              <a:rPr lang="de-DE" sz="2400" b="1" dirty="0" err="1"/>
              <a:t>nous</a:t>
            </a:r>
            <a:r>
              <a:rPr lang="de-DE" sz="2400" b="1" dirty="0"/>
              <a:t> </a:t>
            </a:r>
            <a:r>
              <a:rPr lang="de-DE" sz="2400" b="1" dirty="0" err="1"/>
              <a:t>sommes</a:t>
            </a:r>
            <a:r>
              <a:rPr lang="de-DE" sz="2400" b="1" dirty="0"/>
              <a:t> </a:t>
            </a:r>
            <a:r>
              <a:rPr lang="de-DE" sz="2400" b="1" dirty="0" err="1"/>
              <a:t>profondément</a:t>
            </a:r>
            <a:r>
              <a:rPr lang="de-DE" sz="2400" b="1" dirty="0"/>
              <a:t> </a:t>
            </a:r>
            <a:r>
              <a:rPr lang="de-DE" sz="2400" b="1" dirty="0" err="1"/>
              <a:t>unis</a:t>
            </a:r>
            <a:r>
              <a:rPr lang="de-DE" sz="2400" b="1" dirty="0"/>
              <a:t> à </a:t>
            </a:r>
            <a:r>
              <a:rPr lang="de-DE" sz="2400" b="1" dirty="0" err="1"/>
              <a:t>toutes</a:t>
            </a:r>
            <a:r>
              <a:rPr lang="de-DE" sz="2400" b="1" dirty="0"/>
              <a:t>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les </a:t>
            </a:r>
            <a:r>
              <a:rPr lang="de-DE" sz="2400" b="1" dirty="0" err="1"/>
              <a:t>créatures</a:t>
            </a:r>
            <a:r>
              <a:rPr lang="de-DE" sz="2400" b="1" dirty="0"/>
              <a:t> </a:t>
            </a:r>
            <a:r>
              <a:rPr lang="de-DE" sz="2400" b="1" dirty="0" err="1"/>
              <a:t>sur</a:t>
            </a:r>
            <a:r>
              <a:rPr lang="de-DE" sz="2400" b="1" dirty="0"/>
              <a:t> </a:t>
            </a:r>
            <a:r>
              <a:rPr lang="de-DE" sz="2400" b="1" dirty="0" err="1"/>
              <a:t>notre</a:t>
            </a:r>
            <a:r>
              <a:rPr lang="de-DE" sz="2400" b="1" dirty="0"/>
              <a:t> </a:t>
            </a:r>
            <a:r>
              <a:rPr lang="de-DE" sz="2400" b="1" dirty="0" err="1"/>
              <a:t>chemin</a:t>
            </a:r>
            <a:r>
              <a:rPr lang="de-DE" sz="2400" b="1" dirty="0"/>
              <a:t> </a:t>
            </a:r>
            <a:r>
              <a:rPr lang="de-DE" sz="2400" b="1" dirty="0" err="1"/>
              <a:t>vers</a:t>
            </a:r>
            <a:r>
              <a:rPr lang="de-DE" sz="2400" b="1" dirty="0"/>
              <a:t> </a:t>
            </a:r>
            <a:r>
              <a:rPr lang="de-DE" sz="2400" b="1" dirty="0" err="1"/>
              <a:t>ta</a:t>
            </a:r>
            <a:r>
              <a:rPr lang="de-DE" sz="2400" b="1" dirty="0"/>
              <a:t> </a:t>
            </a:r>
            <a:r>
              <a:rPr lang="de-DE" sz="2400" b="1" dirty="0" err="1"/>
              <a:t>lumière</a:t>
            </a:r>
            <a:r>
              <a:rPr lang="de-DE" sz="2400" b="1" dirty="0"/>
              <a:t> </a:t>
            </a:r>
            <a:r>
              <a:rPr lang="de-DE" sz="2400" b="1" dirty="0" err="1"/>
              <a:t>infinie</a:t>
            </a:r>
            <a:r>
              <a:rPr lang="de-DE" sz="2400" b="1" baseline="-25000" dirty="0"/>
              <a:t>.</a:t>
            </a:r>
            <a:r>
              <a:rPr lang="de-DE" sz="2400" b="1" dirty="0"/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Handwriting" pitchFamily="66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Handwriting" pitchFamily="66" charset="0"/>
                <a:cs typeface="Arial" pitchFamily="34" charset="0"/>
              </a:rPr>
              <a:t>LS 246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Ecological conversion - A christian duty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0" descr="IMG_1533.JPG"/>
          <p:cNvPicPr/>
          <p:nvPr/>
        </p:nvPicPr>
        <p:blipFill>
          <a:blip r:embed="rId2" cstate="print">
            <a:lum bright="70000" contrast="-70000"/>
          </a:blip>
          <a:srcRect l="23012"/>
          <a:stretch>
            <a:fillRect/>
          </a:stretch>
        </p:blipFill>
        <p:spPr>
          <a:xfrm>
            <a:off x="0" y="17240"/>
            <a:ext cx="9144000" cy="684076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0377" y="260648"/>
            <a:ext cx="8287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 smtClean="0"/>
              <a:t>LA CONVERSION ECOLOGIQUE – UN DEVOIR CHRETIEN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67944" y="764704"/>
            <a:ext cx="4608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err="1" smtClean="0"/>
              <a:t>Quelques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textes</a:t>
            </a:r>
            <a:r>
              <a:rPr lang="de-DE" sz="1400" i="1" dirty="0" smtClean="0"/>
              <a:t> de </a:t>
            </a:r>
            <a:r>
              <a:rPr lang="de-DE" sz="1400" i="1" dirty="0" err="1" smtClean="0"/>
              <a:t>l'Encyclique</a:t>
            </a:r>
            <a:r>
              <a:rPr lang="de-DE" sz="1400" i="1" dirty="0" smtClean="0"/>
              <a:t> "</a:t>
            </a:r>
            <a:r>
              <a:rPr lang="de-DE" sz="1400" i="1" dirty="0" err="1" smtClean="0"/>
              <a:t>Laudato</a:t>
            </a:r>
            <a:r>
              <a:rPr lang="de-DE" sz="1400" i="1" dirty="0" smtClean="0"/>
              <a:t> si" du Pape François</a:t>
            </a:r>
            <a:endParaRPr lang="de-DE" sz="140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3491880" y="6492875"/>
            <a:ext cx="5544616" cy="365125"/>
          </a:xfrm>
        </p:spPr>
        <p:txBody>
          <a:bodyPr/>
          <a:lstStyle/>
          <a:p>
            <a:pPr algn="l"/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222594"/>
            <a:ext cx="84249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err="1"/>
              <a:t>Vivre</a:t>
            </a:r>
            <a:r>
              <a:rPr lang="de-DE" sz="2000" b="1" dirty="0"/>
              <a:t> la </a:t>
            </a:r>
            <a:r>
              <a:rPr lang="de-DE" sz="2000" b="1" dirty="0" err="1"/>
              <a:t>vocation</a:t>
            </a:r>
            <a:r>
              <a:rPr lang="de-DE" sz="2000" b="1" dirty="0"/>
              <a:t> de </a:t>
            </a:r>
            <a:r>
              <a:rPr lang="de-DE" sz="2000" b="1" dirty="0" err="1"/>
              <a:t>protecteurs</a:t>
            </a:r>
            <a:r>
              <a:rPr lang="de-DE" sz="2000" b="1" dirty="0"/>
              <a:t> de </a:t>
            </a:r>
            <a:r>
              <a:rPr lang="de-DE" sz="2000" b="1" dirty="0" err="1"/>
              <a:t>l’œuvre</a:t>
            </a:r>
            <a:r>
              <a:rPr lang="de-DE" sz="2000" b="1" dirty="0"/>
              <a:t> de </a:t>
            </a:r>
            <a:r>
              <a:rPr lang="de-DE" sz="2000" b="1" dirty="0" err="1"/>
              <a:t>Dieu</a:t>
            </a:r>
            <a:r>
              <a:rPr lang="de-DE" sz="2000" b="1" dirty="0"/>
              <a:t> </a:t>
            </a:r>
            <a:r>
              <a:rPr lang="de-DE" sz="2000" b="1" dirty="0" err="1"/>
              <a:t>est</a:t>
            </a:r>
            <a:r>
              <a:rPr lang="de-DE" sz="2000" b="1" dirty="0"/>
              <a:t> </a:t>
            </a:r>
            <a:r>
              <a:rPr lang="de-DE" sz="2000" b="1" dirty="0" err="1"/>
              <a:t>une</a:t>
            </a:r>
            <a:r>
              <a:rPr lang="de-DE" sz="2000" b="1" dirty="0"/>
              <a:t> </a:t>
            </a:r>
            <a:r>
              <a:rPr lang="de-DE" sz="2000" b="1" dirty="0" err="1"/>
              <a:t>part</a:t>
            </a:r>
            <a:r>
              <a:rPr lang="de-DE" sz="2000" b="1" dirty="0"/>
              <a:t> essentielle </a:t>
            </a:r>
            <a:r>
              <a:rPr lang="de-DE" sz="2000" b="1" dirty="0" err="1"/>
              <a:t>d’une</a:t>
            </a:r>
            <a:r>
              <a:rPr lang="de-DE" sz="2000" b="1" dirty="0"/>
              <a:t> </a:t>
            </a:r>
            <a:r>
              <a:rPr lang="de-DE" sz="2000" b="1" dirty="0" err="1"/>
              <a:t>existence</a:t>
            </a:r>
            <a:r>
              <a:rPr lang="de-DE" sz="2000" b="1" dirty="0"/>
              <a:t> </a:t>
            </a:r>
            <a:r>
              <a:rPr lang="de-DE" sz="2000" b="1" dirty="0" err="1"/>
              <a:t>vertueuse</a:t>
            </a:r>
            <a:r>
              <a:rPr lang="de-DE" sz="2000" b="1" dirty="0"/>
              <a:t>; </a:t>
            </a:r>
            <a:r>
              <a:rPr lang="de-DE" sz="2000" b="1" dirty="0" err="1"/>
              <a:t>cela</a:t>
            </a:r>
            <a:r>
              <a:rPr lang="de-DE" sz="2000" b="1" dirty="0"/>
              <a:t> </a:t>
            </a:r>
            <a:r>
              <a:rPr lang="de-DE" sz="2000" b="1" dirty="0" err="1"/>
              <a:t>n’est</a:t>
            </a:r>
            <a:r>
              <a:rPr lang="de-DE" sz="2000" b="1" dirty="0"/>
              <a:t> </a:t>
            </a:r>
            <a:r>
              <a:rPr lang="de-DE" sz="2000" b="1" dirty="0" err="1"/>
              <a:t>pas</a:t>
            </a:r>
            <a:r>
              <a:rPr lang="de-DE" sz="2000" b="1" dirty="0"/>
              <a:t> </a:t>
            </a:r>
            <a:r>
              <a:rPr lang="de-DE" sz="2000" b="1" dirty="0" err="1"/>
              <a:t>quelque</a:t>
            </a:r>
            <a:r>
              <a:rPr lang="de-DE" sz="2000" b="1" dirty="0"/>
              <a:t> </a:t>
            </a:r>
            <a:r>
              <a:rPr lang="de-DE" sz="2000" b="1" dirty="0" err="1"/>
              <a:t>chose</a:t>
            </a:r>
            <a:r>
              <a:rPr lang="de-DE" sz="2000" b="1" dirty="0"/>
              <a:t> </a:t>
            </a:r>
            <a:r>
              <a:rPr lang="de-DE" sz="2000" b="1" dirty="0" err="1"/>
              <a:t>d’optionnel</a:t>
            </a:r>
            <a:r>
              <a:rPr lang="de-DE" sz="2000" b="1" dirty="0"/>
              <a:t> </a:t>
            </a:r>
            <a:r>
              <a:rPr lang="de-DE" sz="2000" b="1" dirty="0" err="1"/>
              <a:t>ni</a:t>
            </a:r>
            <a:r>
              <a:rPr lang="de-DE" sz="2000" b="1" dirty="0"/>
              <a:t> </a:t>
            </a:r>
            <a:r>
              <a:rPr lang="de-DE" sz="2000" b="1" dirty="0" err="1"/>
              <a:t>un</a:t>
            </a:r>
            <a:r>
              <a:rPr lang="de-DE" sz="2000" b="1" dirty="0"/>
              <a:t> </a:t>
            </a:r>
            <a:r>
              <a:rPr lang="de-DE" sz="2000" b="1" dirty="0" err="1"/>
              <a:t>aspect</a:t>
            </a:r>
            <a:r>
              <a:rPr lang="de-DE" sz="2000" b="1" dirty="0"/>
              <a:t> </a:t>
            </a:r>
            <a:r>
              <a:rPr lang="de-DE" sz="2000" b="1" dirty="0" err="1"/>
              <a:t>secondaire</a:t>
            </a:r>
            <a:r>
              <a:rPr lang="de-DE" sz="2000" b="1" dirty="0"/>
              <a:t> </a:t>
            </a:r>
            <a:r>
              <a:rPr lang="de-DE" sz="2000" b="1" dirty="0" err="1"/>
              <a:t>dans</a:t>
            </a:r>
            <a:r>
              <a:rPr lang="de-DE" sz="2000" b="1" dirty="0"/>
              <a:t> </a:t>
            </a:r>
            <a:r>
              <a:rPr lang="de-DE" sz="2000" b="1" dirty="0" err="1"/>
              <a:t>l’expérience</a:t>
            </a:r>
            <a:r>
              <a:rPr lang="de-DE" sz="2000" b="1" dirty="0"/>
              <a:t> </a:t>
            </a:r>
            <a:r>
              <a:rPr lang="de-DE" sz="2000" b="1" dirty="0" err="1"/>
              <a:t>chrétienne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LS 219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3568" y="4036422"/>
            <a:ext cx="8208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Pour le </a:t>
            </a:r>
            <a:r>
              <a:rPr lang="en-US" sz="2000" b="1" dirty="0" err="1"/>
              <a:t>croyant</a:t>
            </a:r>
            <a:r>
              <a:rPr lang="en-US" sz="2000" b="1" dirty="0"/>
              <a:t>, le monde ne se </a:t>
            </a:r>
            <a:r>
              <a:rPr lang="en-US" sz="2000" b="1" dirty="0" err="1"/>
              <a:t>contemple</a:t>
            </a:r>
            <a:r>
              <a:rPr lang="en-US" sz="2000" b="1" dirty="0"/>
              <a:t> pas de </a:t>
            </a:r>
            <a:r>
              <a:rPr lang="en-US" sz="2000" b="1" dirty="0" err="1"/>
              <a:t>l’extérieur</a:t>
            </a:r>
            <a:r>
              <a:rPr lang="en-US" sz="2000" b="1" dirty="0"/>
              <a:t> </a:t>
            </a:r>
            <a:r>
              <a:rPr lang="en-US" sz="2000" b="1" dirty="0" err="1"/>
              <a:t>mais</a:t>
            </a:r>
            <a:r>
              <a:rPr lang="en-US" sz="2000" b="1" dirty="0"/>
              <a:t> de </a:t>
            </a:r>
            <a:r>
              <a:rPr lang="en-US" sz="2000" b="1" dirty="0" err="1"/>
              <a:t>l’intérieur</a:t>
            </a:r>
            <a:r>
              <a:rPr lang="en-US" sz="2000" b="1" dirty="0"/>
              <a:t>, en </a:t>
            </a:r>
            <a:r>
              <a:rPr lang="en-US" sz="2000" b="1" dirty="0" err="1"/>
              <a:t>reconnaissant</a:t>
            </a:r>
            <a:r>
              <a:rPr lang="en-US" sz="2000" b="1" dirty="0"/>
              <a:t> les liens par </a:t>
            </a:r>
            <a:r>
              <a:rPr lang="en-US" sz="2000" b="1" dirty="0" err="1"/>
              <a:t>lesquels</a:t>
            </a:r>
            <a:r>
              <a:rPr lang="en-US" sz="2000" b="1" dirty="0"/>
              <a:t> le </a:t>
            </a:r>
            <a:r>
              <a:rPr lang="en-US" sz="2000" b="1" dirty="0" err="1"/>
              <a:t>Père</a:t>
            </a:r>
            <a:r>
              <a:rPr lang="en-US" sz="2000" b="1" dirty="0"/>
              <a:t> nous a </a:t>
            </a:r>
            <a:r>
              <a:rPr lang="en-US" sz="2000" b="1" dirty="0" err="1"/>
              <a:t>unis</a:t>
            </a:r>
            <a:r>
              <a:rPr lang="en-US" sz="2000" b="1" dirty="0"/>
              <a:t> à </a:t>
            </a:r>
            <a:r>
              <a:rPr lang="en-US" sz="2000" b="1" dirty="0" err="1"/>
              <a:t>tous</a:t>
            </a:r>
            <a:r>
              <a:rPr lang="en-US" sz="2000" b="1" dirty="0"/>
              <a:t> les </a:t>
            </a:r>
            <a:r>
              <a:rPr lang="en-US" sz="2000" b="1" dirty="0" err="1"/>
              <a:t>êtres</a:t>
            </a:r>
            <a:r>
              <a:rPr lang="en-US" sz="2000" b="1" dirty="0"/>
              <a:t>.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LS 219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3568" y="2569840"/>
            <a:ext cx="81369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cs typeface="Arial" pitchFamily="34" charset="0"/>
              </a:rPr>
              <a:t>Cette</a:t>
            </a:r>
            <a:r>
              <a:rPr lang="en-US" sz="2000" b="1" dirty="0">
                <a:cs typeface="Arial" pitchFamily="34" charset="0"/>
              </a:rPr>
              <a:t> conversion suppose </a:t>
            </a:r>
            <a:r>
              <a:rPr lang="en-US" sz="2000" b="1" dirty="0" err="1">
                <a:cs typeface="Arial" pitchFamily="34" charset="0"/>
              </a:rPr>
              <a:t>diverses</a:t>
            </a:r>
            <a:r>
              <a:rPr lang="en-US" sz="2000" b="1" dirty="0">
                <a:cs typeface="Arial" pitchFamily="34" charset="0"/>
              </a:rPr>
              <a:t> attitudes:</a:t>
            </a:r>
            <a:endParaRPr lang="de-DE" sz="2000" dirty="0">
              <a:cs typeface="Arial" pitchFamily="34" charset="0"/>
            </a:endParaRPr>
          </a:p>
          <a:p>
            <a:pPr algn="ctr"/>
            <a:r>
              <a:rPr lang="en-US" sz="2000" b="1" dirty="0">
                <a:cs typeface="Arial" pitchFamily="34" charset="0"/>
              </a:rPr>
              <a:t>gratitude et </a:t>
            </a:r>
            <a:r>
              <a:rPr lang="en-US" sz="2000" b="1" dirty="0" err="1">
                <a:cs typeface="Arial" pitchFamily="34" charset="0"/>
              </a:rPr>
              <a:t>gratuité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smtClean="0">
                <a:cs typeface="Arial" pitchFamily="34" charset="0"/>
              </a:rPr>
              <a:t>… </a:t>
            </a:r>
            <a:r>
              <a:rPr lang="en-US" sz="2000" b="1" dirty="0" err="1" smtClean="0">
                <a:cs typeface="Arial" pitchFamily="34" charset="0"/>
              </a:rPr>
              <a:t>une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>
                <a:cs typeface="Arial" pitchFamily="34" charset="0"/>
              </a:rPr>
              <a:t>reconnaissance du monde</a:t>
            </a:r>
            <a:endParaRPr lang="de-DE" sz="2000" dirty="0">
              <a:cs typeface="Arial" pitchFamily="34" charset="0"/>
            </a:endParaRPr>
          </a:p>
          <a:p>
            <a:pPr algn="ctr"/>
            <a:r>
              <a:rPr lang="en-US" sz="2000" b="1" dirty="0" err="1">
                <a:cs typeface="Arial" pitchFamily="34" charset="0"/>
              </a:rPr>
              <a:t>comme</a:t>
            </a:r>
            <a:r>
              <a:rPr lang="en-US" sz="2000" b="1" dirty="0">
                <a:cs typeface="Arial" pitchFamily="34" charset="0"/>
              </a:rPr>
              <a:t> don </a:t>
            </a:r>
            <a:r>
              <a:rPr lang="en-US" sz="2000" b="1" dirty="0" err="1">
                <a:cs typeface="Arial" pitchFamily="34" charset="0"/>
              </a:rPr>
              <a:t>reçu</a:t>
            </a:r>
            <a:r>
              <a:rPr lang="en-US" sz="2000" b="1" dirty="0">
                <a:cs typeface="Arial" pitchFamily="34" charset="0"/>
              </a:rPr>
              <a:t> de </a:t>
            </a:r>
            <a:r>
              <a:rPr lang="en-US" sz="2000" b="1" dirty="0" err="1">
                <a:cs typeface="Arial" pitchFamily="34" charset="0"/>
              </a:rPr>
              <a:t>l‘amour</a:t>
            </a:r>
            <a:r>
              <a:rPr lang="en-US" sz="2000" b="1" dirty="0">
                <a:cs typeface="Arial" pitchFamily="34" charset="0"/>
              </a:rPr>
              <a:t> du </a:t>
            </a:r>
            <a:r>
              <a:rPr lang="en-US" sz="2000" b="1" dirty="0" err="1">
                <a:cs typeface="Arial" pitchFamily="34" charset="0"/>
              </a:rPr>
              <a:t>Père</a:t>
            </a:r>
            <a:r>
              <a:rPr lang="en-US" sz="2000" b="1" dirty="0">
                <a:cs typeface="Arial" pitchFamily="34" charset="0"/>
              </a:rPr>
              <a:t> … </a:t>
            </a:r>
            <a:r>
              <a:rPr lang="en-US" sz="2000" b="1" dirty="0" err="1">
                <a:cs typeface="Arial" pitchFamily="34" charset="0"/>
              </a:rPr>
              <a:t>renoncement</a:t>
            </a:r>
            <a:r>
              <a:rPr lang="en-US" sz="2000" b="1" dirty="0">
                <a:cs typeface="Arial" pitchFamily="34" charset="0"/>
              </a:rPr>
              <a:t> et des attitudes </a:t>
            </a:r>
            <a:r>
              <a:rPr lang="en-US" sz="2000" b="1" dirty="0" err="1" smtClean="0">
                <a:cs typeface="Arial" pitchFamily="34" charset="0"/>
              </a:rPr>
              <a:t>généreuses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même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si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personne</a:t>
            </a:r>
            <a:r>
              <a:rPr lang="en-US" sz="2000" b="1" dirty="0">
                <a:cs typeface="Arial" pitchFamily="34" charset="0"/>
              </a:rPr>
              <a:t> ne les </a:t>
            </a:r>
            <a:r>
              <a:rPr lang="en-US" sz="2000" b="1" dirty="0" err="1">
                <a:cs typeface="Arial" pitchFamily="34" charset="0"/>
              </a:rPr>
              <a:t>voit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ou</a:t>
            </a:r>
            <a:r>
              <a:rPr lang="en-US" sz="2000" b="1" dirty="0">
                <a:cs typeface="Arial" pitchFamily="34" charset="0"/>
              </a:rPr>
              <a:t> ne les </a:t>
            </a:r>
            <a:r>
              <a:rPr lang="en-US" sz="2000" b="1" dirty="0" err="1" smtClean="0">
                <a:cs typeface="Arial" pitchFamily="34" charset="0"/>
              </a:rPr>
              <a:t>reconnaît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LS 220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1560" y="515719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«conversion écologique» doit façonner nos décisions et relations quotidiennes.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/>
      <p:bldP spid="1638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0" descr="IMG_1533.JPG"/>
          <p:cNvPicPr/>
          <p:nvPr/>
        </p:nvPicPr>
        <p:blipFill>
          <a:blip r:embed="rId2" cstate="print">
            <a:lum bright="10000" contrast="20000"/>
          </a:blip>
          <a:srcRect l="23012"/>
          <a:stretch>
            <a:fillRect/>
          </a:stretch>
        </p:blipFill>
        <p:spPr>
          <a:xfrm>
            <a:off x="-396552" y="0"/>
            <a:ext cx="9981752" cy="6871447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16632"/>
            <a:ext cx="84604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z="2800" b="1" dirty="0" smtClean="0"/>
              <a:t>L’idéal</a:t>
            </a:r>
            <a:r>
              <a:rPr lang="de-DE" sz="2800" b="1" dirty="0" smtClean="0"/>
              <a:t> </a:t>
            </a:r>
            <a:r>
              <a:rPr lang="de-DE" sz="2800" b="1" dirty="0" err="1"/>
              <a:t>n’est</a:t>
            </a:r>
            <a:r>
              <a:rPr lang="de-DE" sz="2800" b="1" dirty="0"/>
              <a:t> </a:t>
            </a:r>
            <a:r>
              <a:rPr lang="de-DE" sz="2800" b="1" dirty="0" err="1"/>
              <a:t>pas</a:t>
            </a:r>
            <a:r>
              <a:rPr lang="de-DE" sz="2800" b="1" dirty="0"/>
              <a:t> </a:t>
            </a:r>
            <a:r>
              <a:rPr lang="de-DE" sz="2800" b="1" dirty="0" err="1"/>
              <a:t>seulement</a:t>
            </a:r>
            <a:r>
              <a:rPr lang="de-DE" sz="2800" b="1" dirty="0"/>
              <a:t> de </a:t>
            </a:r>
            <a:r>
              <a:rPr lang="de-DE" sz="2800" b="1" dirty="0" err="1"/>
              <a:t>passer</a:t>
            </a:r>
            <a:r>
              <a:rPr lang="de-DE" sz="2800" b="1" dirty="0"/>
              <a:t> de </a:t>
            </a:r>
            <a:r>
              <a:rPr lang="de-DE" sz="2800" b="1" dirty="0" err="1"/>
              <a:t>l’extérieur</a:t>
            </a:r>
            <a:r>
              <a:rPr lang="de-DE" sz="2800" b="1" dirty="0"/>
              <a:t> à </a:t>
            </a:r>
            <a:r>
              <a:rPr lang="de-DE" sz="2800" b="1" dirty="0" err="1"/>
              <a:t>l’intérieur</a:t>
            </a:r>
            <a:r>
              <a:rPr lang="de-DE" sz="2800" b="1" dirty="0"/>
              <a:t> </a:t>
            </a:r>
            <a:r>
              <a:rPr lang="de-DE" sz="2800" b="1" dirty="0" err="1"/>
              <a:t>pour</a:t>
            </a:r>
            <a:r>
              <a:rPr lang="de-DE" sz="2800" b="1" dirty="0"/>
              <a:t> </a:t>
            </a:r>
            <a:r>
              <a:rPr lang="de-DE" sz="2800" b="1" dirty="0" err="1"/>
              <a:t>découvrir</a:t>
            </a:r>
            <a:r>
              <a:rPr lang="de-DE" sz="2800" b="1" dirty="0"/>
              <a:t> </a:t>
            </a:r>
            <a:r>
              <a:rPr lang="de-DE" sz="2800" b="1" dirty="0" err="1"/>
              <a:t>l’action</a:t>
            </a:r>
            <a:r>
              <a:rPr lang="de-DE" sz="2800" b="1" dirty="0"/>
              <a:t> de </a:t>
            </a:r>
            <a:r>
              <a:rPr lang="de-DE" sz="2800" b="1" dirty="0" err="1"/>
              <a:t>Dieu</a:t>
            </a:r>
            <a:r>
              <a:rPr lang="de-DE" sz="2800" b="1" dirty="0"/>
              <a:t> </a:t>
            </a:r>
            <a:r>
              <a:rPr lang="de-DE" sz="2800" b="1" dirty="0" err="1"/>
              <a:t>dans</a:t>
            </a:r>
            <a:r>
              <a:rPr lang="de-DE" sz="2800" b="1" dirty="0"/>
              <a:t> </a:t>
            </a:r>
            <a:r>
              <a:rPr lang="de-DE" sz="2800" b="1" dirty="0" err="1"/>
              <a:t>l’âme</a:t>
            </a:r>
            <a:r>
              <a:rPr lang="de-DE" sz="2800" b="1" dirty="0" smtClean="0"/>
              <a:t>,</a:t>
            </a:r>
            <a:r>
              <a:rPr lang="de-DE" sz="2800" b="1" dirty="0"/>
              <a:t> </a:t>
            </a:r>
            <a:endParaRPr lang="de-DE" sz="2800" dirty="0"/>
          </a:p>
          <a:p>
            <a:r>
              <a:rPr lang="de-DE" sz="2800" b="1" dirty="0" err="1"/>
              <a:t>mais</a:t>
            </a:r>
            <a:r>
              <a:rPr lang="de-DE" sz="2800" b="1" dirty="0"/>
              <a:t> </a:t>
            </a:r>
            <a:r>
              <a:rPr lang="de-DE" sz="2800" b="1" dirty="0" err="1"/>
              <a:t>aussi</a:t>
            </a:r>
            <a:r>
              <a:rPr lang="de-DE" sz="2800" b="1" dirty="0"/>
              <a:t> </a:t>
            </a:r>
            <a:r>
              <a:rPr lang="de-DE" sz="2800" b="1" dirty="0" err="1"/>
              <a:t>d’arriver</a:t>
            </a:r>
            <a:r>
              <a:rPr lang="de-DE" sz="2800" b="1" dirty="0"/>
              <a:t> à le </a:t>
            </a:r>
            <a:r>
              <a:rPr lang="de-DE" sz="2800" b="1" dirty="0" err="1"/>
              <a:t>trouver</a:t>
            </a:r>
            <a:r>
              <a:rPr lang="de-DE" sz="2800" b="1" dirty="0"/>
              <a:t> en </a:t>
            </a:r>
            <a:r>
              <a:rPr lang="de-DE" sz="2800" b="1" dirty="0" err="1"/>
              <a:t>toute</a:t>
            </a:r>
            <a:r>
              <a:rPr lang="de-DE" sz="2800" b="1" dirty="0"/>
              <a:t> </a:t>
            </a:r>
            <a:r>
              <a:rPr lang="de-DE" sz="2800" b="1" dirty="0" err="1"/>
              <a:t>chose</a:t>
            </a:r>
            <a:r>
              <a:rPr lang="de-DE" sz="2800" b="1" dirty="0"/>
              <a:t>." </a:t>
            </a:r>
            <a:r>
              <a:rPr lang="de-DE" sz="1000" b="1" dirty="0"/>
              <a:t>LS 233</a:t>
            </a:r>
            <a:endParaRPr lang="de-DE" sz="10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851920" y="6309320"/>
            <a:ext cx="5696272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pic>
        <p:nvPicPr>
          <p:cNvPr id="28673" name="Grafik 0" descr="Juli2013 04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90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27584" y="260648"/>
            <a:ext cx="7699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UNE ATTENTION AIMANTE POUR CE QUI EST PETIT</a:t>
            </a:r>
            <a:endParaRPr lang="de-DE" sz="2800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39552" y="1052736"/>
            <a:ext cx="78123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/>
              <a:t>Sainte </a:t>
            </a:r>
            <a:r>
              <a:rPr lang="en-US" sz="2000" i="1" dirty="0" err="1"/>
              <a:t>Thérèse</a:t>
            </a:r>
            <a:r>
              <a:rPr lang="en-US" sz="2000" i="1" dirty="0"/>
              <a:t> de </a:t>
            </a:r>
            <a:r>
              <a:rPr lang="en-US" sz="2000" i="1" dirty="0" err="1"/>
              <a:t>Lisieux</a:t>
            </a:r>
            <a:r>
              <a:rPr lang="en-US" sz="2000" i="1" dirty="0"/>
              <a:t> nous a </a:t>
            </a:r>
            <a:r>
              <a:rPr lang="en-US" sz="2000" i="1" dirty="0" err="1"/>
              <a:t>enseigné</a:t>
            </a:r>
            <a:r>
              <a:rPr lang="en-US" sz="2000" i="1" dirty="0"/>
              <a:t> "le petit </a:t>
            </a:r>
            <a:r>
              <a:rPr lang="en-US" sz="2000" i="1" dirty="0" err="1"/>
              <a:t>chemin</a:t>
            </a:r>
            <a:r>
              <a:rPr lang="en-US" sz="2000" i="1" dirty="0"/>
              <a:t> de la </a:t>
            </a:r>
            <a:r>
              <a:rPr lang="en-US" sz="2000" i="1" dirty="0" err="1"/>
              <a:t>charité</a:t>
            </a:r>
            <a:r>
              <a:rPr lang="en-US" sz="2000" i="1" dirty="0"/>
              <a:t>". </a:t>
            </a:r>
            <a:r>
              <a:rPr lang="en-US" sz="2000" i="1" dirty="0" err="1"/>
              <a:t>D'une</a:t>
            </a:r>
            <a:r>
              <a:rPr lang="en-US" sz="2000" i="1" dirty="0"/>
              <a:t> </a:t>
            </a:r>
            <a:r>
              <a:rPr lang="en-US" sz="2000" i="1" dirty="0" err="1"/>
              <a:t>façon</a:t>
            </a:r>
            <a:r>
              <a:rPr lang="en-US" sz="2000" i="1" dirty="0"/>
              <a:t> </a:t>
            </a:r>
            <a:r>
              <a:rPr lang="en-US" sz="2000" i="1" dirty="0" err="1"/>
              <a:t>semblable</a:t>
            </a:r>
            <a:r>
              <a:rPr lang="en-US" sz="2000" i="1" dirty="0"/>
              <a:t>, le </a:t>
            </a:r>
            <a:r>
              <a:rPr lang="en-US" sz="2000" i="1" dirty="0" err="1"/>
              <a:t>Pape</a:t>
            </a:r>
            <a:r>
              <a:rPr lang="en-US" sz="2000" i="1" dirty="0"/>
              <a:t> François </a:t>
            </a:r>
            <a:r>
              <a:rPr lang="en-US" sz="2000" i="1" dirty="0" err="1"/>
              <a:t>insiste</a:t>
            </a:r>
            <a:r>
              <a:rPr lang="en-US" sz="2000" i="1" dirty="0"/>
              <a:t> </a:t>
            </a:r>
            <a:r>
              <a:rPr lang="en-US" sz="2000" i="1" dirty="0" err="1"/>
              <a:t>sur</a:t>
            </a:r>
            <a:r>
              <a:rPr lang="en-US" sz="2000" i="1" dirty="0"/>
              <a:t> </a:t>
            </a:r>
            <a:r>
              <a:rPr lang="en-US" sz="2000" i="1" dirty="0" err="1"/>
              <a:t>l’importance</a:t>
            </a:r>
            <a:r>
              <a:rPr lang="en-US" sz="2000" i="1" dirty="0"/>
              <a:t> des </a:t>
            </a:r>
            <a:r>
              <a:rPr lang="en-US" sz="2000" i="1" dirty="0" err="1"/>
              <a:t>gestes</a:t>
            </a:r>
            <a:r>
              <a:rPr lang="en-US" sz="2000" i="1" dirty="0"/>
              <a:t> et </a:t>
            </a:r>
            <a:r>
              <a:rPr lang="en-US" sz="2000" i="1" dirty="0" err="1"/>
              <a:t>décisions</a:t>
            </a:r>
            <a:r>
              <a:rPr lang="en-US" sz="2000" i="1" dirty="0"/>
              <a:t> simples et </a:t>
            </a:r>
            <a:r>
              <a:rPr lang="en-US" sz="2000" i="1" dirty="0" err="1"/>
              <a:t>quotidiens</a:t>
            </a:r>
            <a:r>
              <a:rPr lang="en-US" sz="2000" i="1" dirty="0"/>
              <a:t> pour </a:t>
            </a:r>
            <a:r>
              <a:rPr lang="en-US" sz="2000" i="1" dirty="0" err="1"/>
              <a:t>une</a:t>
            </a:r>
            <a:r>
              <a:rPr lang="en-US" sz="2000" i="1" dirty="0"/>
              <a:t> </a:t>
            </a:r>
            <a:r>
              <a:rPr lang="en-US" sz="2000" i="1" dirty="0" err="1"/>
              <a:t>écologie</a:t>
            </a:r>
            <a:r>
              <a:rPr lang="en-US" sz="2000" i="1" dirty="0"/>
              <a:t> </a:t>
            </a:r>
            <a:r>
              <a:rPr lang="en-US" sz="2000" i="1" dirty="0" err="1"/>
              <a:t>intégrée</a:t>
            </a:r>
            <a:r>
              <a:rPr lang="en-US" sz="2000" i="1" dirty="0"/>
              <a:t>. </a:t>
            </a:r>
            <a:r>
              <a:rPr lang="en-US" sz="2000" i="1" dirty="0" err="1"/>
              <a:t>Ils</a:t>
            </a:r>
            <a:r>
              <a:rPr lang="en-US" sz="2000" i="1" dirty="0"/>
              <a:t> </a:t>
            </a:r>
            <a:r>
              <a:rPr lang="en-US" sz="2000" i="1" dirty="0" err="1"/>
              <a:t>donnent</a:t>
            </a:r>
            <a:r>
              <a:rPr lang="en-US" sz="2000" i="1" dirty="0"/>
              <a:t> à </a:t>
            </a:r>
            <a:r>
              <a:rPr lang="en-US" sz="2000" i="1" dirty="0" err="1"/>
              <a:t>notre</a:t>
            </a:r>
            <a:r>
              <a:rPr lang="en-US" sz="2000" i="1" dirty="0"/>
              <a:t> vie </a:t>
            </a:r>
            <a:r>
              <a:rPr lang="en-US" sz="2000" i="1" dirty="0" err="1"/>
              <a:t>sa</a:t>
            </a:r>
            <a:r>
              <a:rPr lang="en-US" sz="2000" i="1" dirty="0"/>
              <a:t> </a:t>
            </a:r>
            <a:r>
              <a:rPr lang="en-US" sz="2000" i="1" dirty="0" err="1"/>
              <a:t>valeur</a:t>
            </a:r>
            <a:r>
              <a:rPr lang="en-US" sz="2000" i="1" dirty="0"/>
              <a:t> et </a:t>
            </a:r>
            <a:r>
              <a:rPr lang="en-US" sz="2000" i="1" dirty="0" err="1"/>
              <a:t>sa</a:t>
            </a:r>
            <a:r>
              <a:rPr lang="en-US" sz="2000" i="1" dirty="0"/>
              <a:t> </a:t>
            </a:r>
            <a:r>
              <a:rPr lang="en-US" sz="2000" i="1" dirty="0" err="1"/>
              <a:t>dignité</a:t>
            </a:r>
            <a:r>
              <a:rPr lang="en-US" sz="2000" i="1" dirty="0"/>
              <a:t> </a:t>
            </a:r>
            <a:r>
              <a:rPr lang="en-US" sz="2000" i="1" dirty="0" err="1"/>
              <a:t>comme</a:t>
            </a:r>
            <a:r>
              <a:rPr lang="en-US" sz="2000" i="1" dirty="0"/>
              <a:t> </a:t>
            </a:r>
            <a:r>
              <a:rPr lang="en-US" sz="2000" i="1" dirty="0" err="1"/>
              <a:t>Dieu</a:t>
            </a:r>
            <a:r>
              <a:rPr lang="en-US" sz="2000" i="1" dirty="0"/>
              <a:t> a </a:t>
            </a:r>
            <a:r>
              <a:rPr lang="en-US" sz="2000" i="1" dirty="0" err="1"/>
              <a:t>aussi</a:t>
            </a:r>
            <a:r>
              <a:rPr lang="en-US" sz="2000" i="1" dirty="0"/>
              <a:t> </a:t>
            </a:r>
            <a:r>
              <a:rPr lang="en-US" sz="2000" i="1" dirty="0" err="1"/>
              <a:t>donné</a:t>
            </a:r>
            <a:r>
              <a:rPr lang="en-US" sz="2000" i="1" dirty="0"/>
              <a:t> à la </a:t>
            </a:r>
            <a:r>
              <a:rPr lang="en-US" sz="2000" i="1" dirty="0" err="1"/>
              <a:t>créature</a:t>
            </a:r>
            <a:r>
              <a:rPr lang="en-US" sz="2000" i="1" dirty="0"/>
              <a:t> la plus petite </a:t>
            </a:r>
            <a:r>
              <a:rPr lang="en-US" sz="2000" i="1" dirty="0" err="1"/>
              <a:t>sa</a:t>
            </a:r>
            <a:r>
              <a:rPr lang="en-US" sz="2000" i="1" dirty="0"/>
              <a:t> </a:t>
            </a:r>
            <a:r>
              <a:rPr lang="en-US" sz="2000" i="1" dirty="0" err="1"/>
              <a:t>beauté</a:t>
            </a:r>
            <a:r>
              <a:rPr lang="en-US" sz="2000" i="1" dirty="0"/>
              <a:t> unique et </a:t>
            </a:r>
            <a:r>
              <a:rPr lang="en-US" sz="2000" i="1" dirty="0" err="1"/>
              <a:t>sa</a:t>
            </a:r>
            <a:r>
              <a:rPr lang="en-US" sz="2000" i="1" dirty="0"/>
              <a:t> </a:t>
            </a:r>
            <a:r>
              <a:rPr lang="en-US" sz="2000" i="1" dirty="0" err="1"/>
              <a:t>valeur</a:t>
            </a:r>
            <a:r>
              <a:rPr lang="en-US" sz="2000" i="1" dirty="0"/>
              <a:t> inestimable</a:t>
            </a:r>
            <a:r>
              <a:rPr lang="en-US" sz="2000" i="1" dirty="0" smtClean="0"/>
              <a:t>.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5536" y="2956302"/>
            <a:ext cx="7560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 err="1"/>
              <a:t>Prière</a:t>
            </a:r>
            <a:endParaRPr lang="de-DE" sz="2400" dirty="0"/>
          </a:p>
          <a:p>
            <a:r>
              <a:rPr lang="en-US" sz="2400" b="1" dirty="0" err="1" smtClean="0"/>
              <a:t>Dieu</a:t>
            </a:r>
            <a:r>
              <a:rPr lang="en-US" sz="2400" b="1" dirty="0" smtClean="0"/>
              <a:t> </a:t>
            </a:r>
            <a:r>
              <a:rPr lang="en-US" sz="2400" b="1" dirty="0"/>
              <a:t>Tout-Puissant qui </a:t>
            </a:r>
            <a:r>
              <a:rPr lang="en-US" sz="2400" b="1" dirty="0" err="1"/>
              <a:t>es</a:t>
            </a:r>
            <a:r>
              <a:rPr lang="en-US" sz="2400" b="1" dirty="0"/>
              <a:t> </a:t>
            </a:r>
            <a:r>
              <a:rPr lang="en-US" sz="2400" b="1" dirty="0" err="1"/>
              <a:t>présent</a:t>
            </a:r>
            <a:r>
              <a:rPr lang="en-US" sz="2400" b="1" dirty="0"/>
              <a:t> </a:t>
            </a:r>
            <a:r>
              <a:rPr lang="en-US" sz="2400" b="1" dirty="0" err="1"/>
              <a:t>dans</a:t>
            </a:r>
            <a:r>
              <a:rPr lang="en-US" sz="2400" b="1" dirty="0"/>
              <a:t> tout </a:t>
            </a:r>
            <a:r>
              <a:rPr lang="en-US" sz="2400" b="1" dirty="0" err="1"/>
              <a:t>l’univers</a:t>
            </a:r>
            <a:r>
              <a:rPr lang="en-US" sz="2400" b="1" dirty="0"/>
              <a:t> et </a:t>
            </a:r>
            <a:r>
              <a:rPr lang="en-US" sz="2400" b="1" dirty="0" err="1"/>
              <a:t>dans</a:t>
            </a:r>
            <a:r>
              <a:rPr lang="en-US" sz="2400" b="1" dirty="0"/>
              <a:t> la plus petite de </a:t>
            </a:r>
            <a:r>
              <a:rPr lang="en-US" sz="2400" b="1" dirty="0" err="1"/>
              <a:t>tes</a:t>
            </a:r>
            <a:r>
              <a:rPr lang="en-US" sz="2400" b="1" dirty="0"/>
              <a:t> </a:t>
            </a:r>
            <a:r>
              <a:rPr lang="en-US" sz="2400" b="1" dirty="0" err="1"/>
              <a:t>créatures</a:t>
            </a:r>
            <a:r>
              <a:rPr lang="en-US" sz="2400" b="1" dirty="0" smtClean="0"/>
              <a:t>,</a:t>
            </a:r>
            <a:r>
              <a:rPr lang="en-US" sz="2400" dirty="0"/>
              <a:t> </a:t>
            </a:r>
            <a:endParaRPr lang="de-DE" sz="2400" dirty="0"/>
          </a:p>
          <a:p>
            <a:r>
              <a:rPr lang="en-US" sz="2400" b="1" dirty="0" err="1"/>
              <a:t>Toi</a:t>
            </a:r>
            <a:r>
              <a:rPr lang="en-US" sz="2400" b="1" dirty="0"/>
              <a:t> qui </a:t>
            </a:r>
            <a:r>
              <a:rPr lang="en-US" sz="2400" b="1" dirty="0" err="1"/>
              <a:t>entoures</a:t>
            </a:r>
            <a:r>
              <a:rPr lang="en-US" sz="2400" b="1" dirty="0"/>
              <a:t> de </a:t>
            </a:r>
            <a:r>
              <a:rPr lang="en-US" sz="2400" b="1" dirty="0" err="1"/>
              <a:t>ta</a:t>
            </a:r>
            <a:r>
              <a:rPr lang="en-US" sz="2400" b="1" dirty="0"/>
              <a:t> </a:t>
            </a:r>
            <a:r>
              <a:rPr lang="en-US" sz="2400" b="1" dirty="0" err="1"/>
              <a:t>tendresse</a:t>
            </a:r>
            <a:r>
              <a:rPr lang="en-US" sz="2400" b="1" dirty="0"/>
              <a:t> tout </a:t>
            </a:r>
            <a:r>
              <a:rPr lang="en-US" sz="2400" b="1" dirty="0" err="1"/>
              <a:t>ce</a:t>
            </a:r>
            <a:r>
              <a:rPr lang="en-US" sz="2400" b="1" dirty="0"/>
              <a:t> qui </a:t>
            </a:r>
            <a:r>
              <a:rPr lang="en-US" sz="2400" b="1" dirty="0" err="1"/>
              <a:t>existe</a:t>
            </a:r>
            <a:r>
              <a:rPr lang="en-US" sz="2400" b="1" dirty="0"/>
              <a:t>, </a:t>
            </a:r>
            <a:r>
              <a:rPr lang="en-US" sz="2400" b="1" dirty="0" err="1"/>
              <a:t>répands</a:t>
            </a:r>
            <a:r>
              <a:rPr lang="en-US" sz="2400" b="1" dirty="0"/>
              <a:t> </a:t>
            </a:r>
            <a:r>
              <a:rPr lang="en-US" sz="2400" b="1" dirty="0" err="1"/>
              <a:t>sur</a:t>
            </a:r>
            <a:r>
              <a:rPr lang="en-US" sz="2400" b="1" dirty="0"/>
              <a:t> nous la force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de </a:t>
            </a:r>
            <a:r>
              <a:rPr lang="en-US" sz="2400" b="1" dirty="0"/>
              <a:t>ton amour </a:t>
            </a:r>
            <a:r>
              <a:rPr lang="en-US" sz="2400" b="1" dirty="0" smtClean="0"/>
              <a:t>pour</a:t>
            </a:r>
            <a:br>
              <a:rPr lang="en-US" sz="2400" b="1" dirty="0" smtClean="0"/>
            </a:b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/>
              <a:t>nous </a:t>
            </a:r>
            <a:r>
              <a:rPr lang="en-US" sz="2400" b="1" dirty="0" err="1"/>
              <a:t>protégions</a:t>
            </a:r>
            <a:r>
              <a:rPr lang="en-US" sz="2400" b="1" dirty="0"/>
              <a:t> la vie et la </a:t>
            </a:r>
            <a:r>
              <a:rPr lang="en-US" sz="2400" b="1" dirty="0" err="1"/>
              <a:t>beauté</a:t>
            </a:r>
            <a:r>
              <a:rPr lang="en-US" sz="2400" b="1" dirty="0" smtClean="0"/>
              <a:t>.</a:t>
            </a:r>
            <a:endParaRPr lang="de-DE" sz="2400" dirty="0"/>
          </a:p>
        </p:txBody>
      </p:sp>
      <p:pic>
        <p:nvPicPr>
          <p:cNvPr id="8" name="Grafik 0" descr="Juli2013 047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9067"/>
          <a:stretch>
            <a:fillRect/>
          </a:stretch>
        </p:blipFill>
        <p:spPr bwMode="auto">
          <a:xfrm>
            <a:off x="6084168" y="4581128"/>
            <a:ext cx="2850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pic>
        <p:nvPicPr>
          <p:cNvPr id="29697" name="Grafik 0" descr="Juli2013 04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90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27584" y="1063189"/>
            <a:ext cx="72362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/>
              <a:t>Chaque</a:t>
            </a:r>
            <a:r>
              <a:rPr lang="en-US" sz="2000" b="1" dirty="0"/>
              <a:t> </a:t>
            </a:r>
            <a:r>
              <a:rPr lang="en-US" sz="2000" b="1" dirty="0" err="1"/>
              <a:t>créature</a:t>
            </a:r>
            <a:r>
              <a:rPr lang="en-US" sz="2000" b="1" dirty="0"/>
              <a:t> </a:t>
            </a:r>
            <a:r>
              <a:rPr lang="en-US" sz="2000" b="1" dirty="0" err="1"/>
              <a:t>est</a:t>
            </a:r>
            <a:r>
              <a:rPr lang="en-US" sz="2000" b="1" dirty="0"/>
              <a:t> </a:t>
            </a:r>
            <a:r>
              <a:rPr lang="en-US" sz="2000" b="1" dirty="0" err="1"/>
              <a:t>l’objet</a:t>
            </a:r>
            <a:r>
              <a:rPr lang="en-US" sz="2000" b="1" dirty="0"/>
              <a:t> de la </a:t>
            </a:r>
            <a:r>
              <a:rPr lang="en-US" sz="2000" b="1" dirty="0" err="1"/>
              <a:t>tendresse</a:t>
            </a:r>
            <a:r>
              <a:rPr lang="en-US" sz="2000" b="1" dirty="0"/>
              <a:t> du </a:t>
            </a:r>
            <a:r>
              <a:rPr lang="en-US" sz="2000" b="1" dirty="0" err="1"/>
              <a:t>Père</a:t>
            </a:r>
            <a:r>
              <a:rPr lang="en-US" sz="2000" b="1" dirty="0"/>
              <a:t>, qui </a:t>
            </a:r>
            <a:r>
              <a:rPr lang="en-US" sz="2000" b="1" dirty="0" err="1"/>
              <a:t>lui</a:t>
            </a:r>
            <a:r>
              <a:rPr lang="en-US" sz="2000" b="1" dirty="0"/>
              <a:t> </a:t>
            </a:r>
            <a:r>
              <a:rPr lang="en-US" sz="2000" b="1" dirty="0" err="1"/>
              <a:t>donne</a:t>
            </a:r>
            <a:r>
              <a:rPr lang="en-US" sz="2000" b="1" dirty="0"/>
              <a:t> </a:t>
            </a:r>
            <a:r>
              <a:rPr lang="en-US" sz="2000" b="1" dirty="0" err="1"/>
              <a:t>une</a:t>
            </a:r>
            <a:r>
              <a:rPr lang="en-US" sz="2000" b="1" dirty="0"/>
              <a:t> place </a:t>
            </a:r>
            <a:r>
              <a:rPr lang="en-US" sz="2000" b="1" dirty="0" err="1"/>
              <a:t>dans</a:t>
            </a:r>
            <a:r>
              <a:rPr lang="en-US" sz="2000" b="1" dirty="0"/>
              <a:t> le monde. </a:t>
            </a:r>
            <a:r>
              <a:rPr lang="en-US" sz="2000" b="1" dirty="0" err="1"/>
              <a:t>Même</a:t>
            </a:r>
            <a:r>
              <a:rPr lang="en-US" sz="2000" b="1" dirty="0"/>
              <a:t> la vie </a:t>
            </a:r>
            <a:r>
              <a:rPr lang="en-US" sz="2000" b="1" dirty="0" err="1"/>
              <a:t>éphémère</a:t>
            </a:r>
            <a:r>
              <a:rPr lang="en-US" sz="2000" b="1" dirty="0"/>
              <a:t> de </a:t>
            </a:r>
            <a:r>
              <a:rPr lang="en-US" sz="2000" b="1" dirty="0" err="1"/>
              <a:t>l’être</a:t>
            </a:r>
            <a:r>
              <a:rPr lang="en-US" sz="2000" b="1" dirty="0"/>
              <a:t> le plus </a:t>
            </a:r>
            <a:r>
              <a:rPr lang="en-US" sz="2000" b="1" dirty="0" err="1"/>
              <a:t>insignifiant</a:t>
            </a:r>
            <a:r>
              <a:rPr lang="en-US" sz="2000" b="1" dirty="0"/>
              <a:t> </a:t>
            </a:r>
            <a:r>
              <a:rPr lang="en-US" sz="2000" b="1" dirty="0" err="1"/>
              <a:t>est</a:t>
            </a:r>
            <a:r>
              <a:rPr lang="en-US" sz="2000" b="1" dirty="0"/>
              <a:t> </a:t>
            </a:r>
            <a:r>
              <a:rPr lang="en-US" sz="2000" b="1" dirty="0" err="1"/>
              <a:t>l’objet</a:t>
            </a:r>
            <a:r>
              <a:rPr lang="en-US" sz="2000" b="1" dirty="0"/>
              <a:t> de son amour, et, en </a:t>
            </a:r>
            <a:r>
              <a:rPr lang="en-US" sz="2000" b="1" dirty="0" err="1"/>
              <a:t>ces</a:t>
            </a:r>
            <a:r>
              <a:rPr lang="en-US" sz="2000" b="1" dirty="0"/>
              <a:t> </a:t>
            </a:r>
            <a:r>
              <a:rPr lang="en-US" sz="2000" b="1" dirty="0" err="1"/>
              <a:t>peu</a:t>
            </a:r>
            <a:r>
              <a:rPr lang="en-US" sz="2000" b="1" dirty="0"/>
              <a:t> de </a:t>
            </a:r>
            <a:r>
              <a:rPr lang="en-US" sz="2000" b="1" dirty="0" err="1"/>
              <a:t>secondes</a:t>
            </a:r>
            <a:r>
              <a:rPr lang="en-US" sz="2000" b="1" dirty="0"/>
              <a:t> de son existence, </a:t>
            </a:r>
            <a:r>
              <a:rPr lang="en-US" sz="2000" b="1" dirty="0" err="1"/>
              <a:t>il</a:t>
            </a:r>
            <a:r>
              <a:rPr lang="en-US" sz="2000" b="1" dirty="0"/>
              <a:t> </a:t>
            </a:r>
            <a:r>
              <a:rPr lang="en-US" sz="2000" b="1" dirty="0" err="1"/>
              <a:t>l’entoure</a:t>
            </a:r>
            <a:r>
              <a:rPr lang="en-US" sz="2000" b="1" dirty="0"/>
              <a:t> de son affection.</a:t>
            </a:r>
            <a:r>
              <a:rPr lang="en-US" b="1" dirty="0"/>
              <a:t>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LS 77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8" y="188640"/>
            <a:ext cx="7699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UNE ATTENTION AIMANTE POUR CE QUI EST PETIT</a:t>
            </a:r>
            <a:endParaRPr lang="de-DE" sz="2800" dirty="0"/>
          </a:p>
        </p:txBody>
      </p:sp>
      <p:sp>
        <p:nvSpPr>
          <p:cNvPr id="7" name="Rechteck 6"/>
          <p:cNvSpPr/>
          <p:nvPr/>
        </p:nvSpPr>
        <p:spPr>
          <a:xfrm>
            <a:off x="4283968" y="764704"/>
            <a:ext cx="4608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Quelques</a:t>
            </a:r>
            <a:r>
              <a:rPr lang="en-US" sz="1400" i="1" dirty="0"/>
              <a:t> </a:t>
            </a:r>
            <a:r>
              <a:rPr lang="en-US" sz="1400" i="1" dirty="0" err="1"/>
              <a:t>textes</a:t>
            </a:r>
            <a:r>
              <a:rPr lang="en-US" sz="1400" i="1" dirty="0"/>
              <a:t> de </a:t>
            </a:r>
            <a:r>
              <a:rPr lang="en-US" sz="1400" i="1" dirty="0" err="1"/>
              <a:t>l’encyclique</a:t>
            </a:r>
            <a:r>
              <a:rPr lang="en-US" sz="1400" i="1" dirty="0"/>
              <a:t> </a:t>
            </a:r>
            <a:r>
              <a:rPr lang="en-US" sz="1400" i="1" dirty="0" err="1"/>
              <a:t>Laudato</a:t>
            </a:r>
            <a:r>
              <a:rPr lang="en-US" sz="1400" i="1" dirty="0"/>
              <a:t> Si</a:t>
            </a:r>
            <a:r>
              <a:rPr lang="en-US" sz="1400" i="1" dirty="0" smtClean="0"/>
              <a:t>´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1835696" y="2492896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/>
              <a:t>Chaque</a:t>
            </a:r>
            <a:r>
              <a:rPr lang="en-US" sz="2000" b="1" dirty="0"/>
              <a:t> </a:t>
            </a:r>
            <a:r>
              <a:rPr lang="en-US" sz="2000" b="1" dirty="0" err="1"/>
              <a:t>créature</a:t>
            </a:r>
            <a:r>
              <a:rPr lang="en-US" sz="2000" b="1" dirty="0"/>
              <a:t> </a:t>
            </a:r>
            <a:r>
              <a:rPr lang="en-US" sz="2000" b="1" dirty="0" err="1"/>
              <a:t>possède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bonté</a:t>
            </a:r>
            <a:r>
              <a:rPr lang="en-US" sz="2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et </a:t>
            </a:r>
            <a:r>
              <a:rPr lang="en-US" sz="2000" b="1" dirty="0" err="1"/>
              <a:t>sa</a:t>
            </a:r>
            <a:r>
              <a:rPr lang="en-US" sz="2000" b="1" dirty="0"/>
              <a:t> perfection </a:t>
            </a:r>
            <a:r>
              <a:rPr lang="en-US" sz="2000" b="1" dirty="0" err="1" smtClean="0"/>
              <a:t>propre</a:t>
            </a:r>
            <a:r>
              <a:rPr lang="en-US" sz="2000" b="1" dirty="0" smtClean="0">
                <a:ea typeface="Times New Roman" pitchFamily="18" charset="0"/>
                <a:cs typeface="Arial" pitchFamily="34" charset="0"/>
              </a:rPr>
              <a:t>…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LS 69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67544" y="3356992"/>
            <a:ext cx="80648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Accomplir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devoir de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sauvegarder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de-DE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de petites actions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quotidiennes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très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noble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LS 211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55576" y="4401398"/>
            <a:ext cx="74523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/>
              <a:t>L’exemple</a:t>
            </a:r>
            <a:r>
              <a:rPr lang="en-US" sz="2000" b="1" dirty="0"/>
              <a:t> de </a:t>
            </a:r>
            <a:r>
              <a:rPr lang="en-US" sz="2000" b="1" dirty="0" err="1"/>
              <a:t>sainte</a:t>
            </a:r>
            <a:r>
              <a:rPr lang="en-US" sz="2000" b="1" dirty="0"/>
              <a:t> </a:t>
            </a:r>
            <a:r>
              <a:rPr lang="en-US" sz="2000" b="1" dirty="0" err="1"/>
              <a:t>Thérèse</a:t>
            </a:r>
            <a:r>
              <a:rPr lang="en-US" sz="2000" b="1" dirty="0"/>
              <a:t> de </a:t>
            </a:r>
            <a:r>
              <a:rPr lang="en-US" sz="2000" b="1" dirty="0" err="1"/>
              <a:t>Lisieux</a:t>
            </a:r>
            <a:r>
              <a:rPr lang="en-US" sz="2000" b="1" dirty="0"/>
              <a:t> nous invite à </a:t>
            </a:r>
            <a:r>
              <a:rPr lang="en-US" sz="2000" b="1" dirty="0" err="1" smtClean="0"/>
              <a:t>pratiquer</a:t>
            </a:r>
            <a:r>
              <a:rPr lang="en-US" sz="2000" dirty="0"/>
              <a:t> </a:t>
            </a:r>
            <a:endParaRPr lang="de-DE" sz="2000" dirty="0"/>
          </a:p>
          <a:p>
            <a:pPr algn="ctr"/>
            <a:r>
              <a:rPr lang="en-US" sz="2000" b="1" dirty="0"/>
              <a:t>la petite </a:t>
            </a:r>
            <a:r>
              <a:rPr lang="en-US" sz="2000" b="1" dirty="0" err="1"/>
              <a:t>voie</a:t>
            </a:r>
            <a:r>
              <a:rPr lang="en-US" sz="2000" b="1" dirty="0"/>
              <a:t> de </a:t>
            </a:r>
            <a:r>
              <a:rPr lang="en-US" sz="2000" b="1" dirty="0" err="1"/>
              <a:t>l’amour</a:t>
            </a:r>
            <a:r>
              <a:rPr lang="en-US" sz="2000" b="1" dirty="0"/>
              <a:t>, à ne pas </a:t>
            </a:r>
            <a:r>
              <a:rPr lang="en-US" sz="2000" b="1" dirty="0" err="1"/>
              <a:t>perdre</a:t>
            </a:r>
            <a:r>
              <a:rPr lang="en-US" sz="2000" b="1" dirty="0"/>
              <a:t> </a:t>
            </a:r>
            <a:r>
              <a:rPr lang="en-US" sz="2000" b="1" dirty="0" err="1" smtClean="0"/>
              <a:t>l’occasion</a:t>
            </a:r>
            <a:r>
              <a:rPr lang="en-US" sz="2000" dirty="0"/>
              <a:t> </a:t>
            </a:r>
            <a:endParaRPr lang="de-DE" sz="2000" dirty="0"/>
          </a:p>
          <a:p>
            <a:pPr algn="ctr"/>
            <a:r>
              <a:rPr lang="en-US" sz="2000" b="1" dirty="0"/>
              <a:t>d’un mot </a:t>
            </a:r>
            <a:r>
              <a:rPr lang="en-US" sz="2000" b="1" dirty="0" err="1"/>
              <a:t>aimable</a:t>
            </a:r>
            <a:r>
              <a:rPr lang="en-US" sz="2000" b="1" dirty="0"/>
              <a:t>, d’un </a:t>
            </a:r>
            <a:r>
              <a:rPr lang="en-US" sz="2000" b="1" dirty="0" err="1"/>
              <a:t>sourire</a:t>
            </a:r>
            <a:r>
              <a:rPr lang="en-US" sz="2000" b="1" dirty="0"/>
              <a:t>, de </a:t>
            </a:r>
            <a:r>
              <a:rPr lang="en-US" sz="2000" b="1" dirty="0" err="1"/>
              <a:t>n’importe</a:t>
            </a:r>
            <a:r>
              <a:rPr lang="en-US" sz="2000" b="1" dirty="0"/>
              <a:t> </a:t>
            </a:r>
            <a:r>
              <a:rPr lang="en-US" sz="2000" b="1" dirty="0" err="1"/>
              <a:t>quel</a:t>
            </a:r>
            <a:r>
              <a:rPr lang="en-US" sz="2000" b="1" dirty="0"/>
              <a:t> petit </a:t>
            </a:r>
            <a:r>
              <a:rPr lang="en-US" sz="2000" b="1" dirty="0" err="1" smtClean="0"/>
              <a:t>geste</a:t>
            </a:r>
            <a:r>
              <a:rPr lang="en-US" sz="2000" dirty="0"/>
              <a:t> </a:t>
            </a:r>
            <a:endParaRPr lang="de-DE" sz="2000" dirty="0"/>
          </a:p>
          <a:p>
            <a:pPr algn="ctr"/>
            <a:r>
              <a:rPr lang="en-US" sz="2000" b="1" dirty="0"/>
              <a:t>qui </a:t>
            </a:r>
            <a:r>
              <a:rPr lang="en-US" sz="2000" b="1" dirty="0" err="1"/>
              <a:t>sème</a:t>
            </a:r>
            <a:r>
              <a:rPr lang="en-US" sz="2000" b="1" dirty="0"/>
              <a:t> </a:t>
            </a:r>
            <a:r>
              <a:rPr lang="en-US" sz="2000" b="1" dirty="0" err="1"/>
              <a:t>paix</a:t>
            </a:r>
            <a:r>
              <a:rPr lang="en-US" sz="2000" b="1" dirty="0"/>
              <a:t> et </a:t>
            </a:r>
            <a:r>
              <a:rPr lang="en-US" sz="2000" b="1" dirty="0" err="1"/>
              <a:t>amitié</a:t>
            </a:r>
            <a:r>
              <a:rPr lang="en-US" sz="2000" b="1" dirty="0" smtClean="0"/>
              <a:t>.</a:t>
            </a:r>
            <a:r>
              <a:rPr lang="en-US" sz="2000" dirty="0"/>
              <a:t> </a:t>
            </a:r>
            <a:endParaRPr lang="de-DE" sz="2000" dirty="0"/>
          </a:p>
          <a:p>
            <a:pPr algn="ctr"/>
            <a:r>
              <a:rPr lang="en-US" sz="2000" b="1" dirty="0" err="1"/>
              <a:t>Une</a:t>
            </a:r>
            <a:r>
              <a:rPr lang="en-US" sz="2000" b="1" dirty="0"/>
              <a:t> </a:t>
            </a:r>
            <a:r>
              <a:rPr lang="en-US" sz="2000" b="1" dirty="0" err="1"/>
              <a:t>écologie</a:t>
            </a:r>
            <a:r>
              <a:rPr lang="en-US" sz="2000" b="1" dirty="0"/>
              <a:t> </a:t>
            </a:r>
            <a:r>
              <a:rPr lang="en-US" sz="2000" b="1" dirty="0" err="1"/>
              <a:t>intégrale</a:t>
            </a:r>
            <a:r>
              <a:rPr lang="en-US" sz="2000" b="1" dirty="0"/>
              <a:t> </a:t>
            </a:r>
            <a:r>
              <a:rPr lang="en-US" sz="2000" b="1" dirty="0" err="1"/>
              <a:t>est</a:t>
            </a:r>
            <a:r>
              <a:rPr lang="en-US" sz="2000" b="1" dirty="0"/>
              <a:t> </a:t>
            </a:r>
            <a:r>
              <a:rPr lang="en-US" sz="2000" b="1" dirty="0" err="1"/>
              <a:t>aussi</a:t>
            </a:r>
            <a:r>
              <a:rPr lang="en-US" sz="2000" b="1" dirty="0"/>
              <a:t> </a:t>
            </a:r>
            <a:r>
              <a:rPr lang="en-US" sz="2000" b="1" dirty="0" err="1"/>
              <a:t>faite</a:t>
            </a:r>
            <a:r>
              <a:rPr lang="en-US" sz="2000" b="1" dirty="0"/>
              <a:t> de simples </a:t>
            </a:r>
            <a:r>
              <a:rPr lang="en-US" sz="2000" b="1" dirty="0" err="1" smtClean="0"/>
              <a:t>gestes</a:t>
            </a:r>
            <a:r>
              <a:rPr lang="en-US" sz="2000" dirty="0"/>
              <a:t> </a:t>
            </a:r>
            <a:endParaRPr lang="de-DE" sz="2000" dirty="0"/>
          </a:p>
          <a:p>
            <a:pPr algn="ctr"/>
            <a:r>
              <a:rPr lang="en-US" sz="2000" b="1" dirty="0" err="1"/>
              <a:t>quotidiens</a:t>
            </a:r>
            <a:r>
              <a:rPr lang="en-US" sz="2000" b="1" dirty="0"/>
              <a:t> par </a:t>
            </a:r>
            <a:r>
              <a:rPr lang="en-US" sz="2000" b="1" dirty="0" err="1"/>
              <a:t>lesquels</a:t>
            </a:r>
            <a:r>
              <a:rPr lang="en-US" sz="2000" b="1" dirty="0"/>
              <a:t> nous </a:t>
            </a:r>
            <a:r>
              <a:rPr lang="en-US" sz="2000" b="1" dirty="0" err="1" smtClean="0"/>
              <a:t>rompons</a:t>
            </a:r>
            <a:r>
              <a:rPr lang="en-US" sz="2000" dirty="0"/>
              <a:t> </a:t>
            </a:r>
            <a:endParaRPr lang="de-DE" sz="2000" dirty="0"/>
          </a:p>
          <a:p>
            <a:pPr algn="ctr"/>
            <a:r>
              <a:rPr lang="en-US" sz="2000" b="1" dirty="0"/>
              <a:t>la </a:t>
            </a:r>
            <a:r>
              <a:rPr lang="en-US" sz="2000" b="1" dirty="0" err="1"/>
              <a:t>logique</a:t>
            </a:r>
            <a:r>
              <a:rPr lang="en-US" sz="2000" b="1" dirty="0"/>
              <a:t> de la violence, de </a:t>
            </a:r>
            <a:r>
              <a:rPr lang="fr-FR" sz="2000" b="1" dirty="0" smtClean="0"/>
              <a:t>l’exploitation</a:t>
            </a:r>
            <a:r>
              <a:rPr lang="en-US" sz="2000" b="1" dirty="0" smtClean="0"/>
              <a:t>, </a:t>
            </a:r>
            <a:r>
              <a:rPr lang="en-US" sz="2000" b="1" dirty="0"/>
              <a:t>de </a:t>
            </a:r>
            <a:r>
              <a:rPr lang="en-US" sz="2000" b="1" dirty="0" err="1" smtClean="0"/>
              <a:t>l’égoïsme</a:t>
            </a:r>
            <a:r>
              <a:rPr lang="en-US" sz="2000" b="1" dirty="0" smtClean="0"/>
              <a:t>.  </a:t>
            </a:r>
            <a:r>
              <a:rPr lang="en-US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8" grpId="0"/>
      <p:bldP spid="29699" grpId="0"/>
      <p:bldP spid="297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076056" y="764123"/>
            <a:ext cx="4067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"</a:t>
            </a:r>
            <a:r>
              <a:rPr lang="en-US" sz="2800" b="1" dirty="0" err="1"/>
              <a:t>Dieu</a:t>
            </a:r>
            <a:r>
              <a:rPr lang="en-US" sz="2800" b="1" dirty="0"/>
              <a:t> Tout-Puissant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qui </a:t>
            </a:r>
            <a:r>
              <a:rPr lang="en-US" sz="2800" b="1" dirty="0" err="1"/>
              <a:t>es</a:t>
            </a:r>
            <a:r>
              <a:rPr lang="en-US" sz="2800" b="1" dirty="0"/>
              <a:t> </a:t>
            </a:r>
            <a:r>
              <a:rPr lang="en-US" sz="2800" b="1" dirty="0" err="1"/>
              <a:t>présent</a:t>
            </a:r>
            <a:r>
              <a:rPr lang="en-US" sz="2800" b="1" dirty="0"/>
              <a:t> </a:t>
            </a:r>
            <a:r>
              <a:rPr lang="en-US" sz="2800" b="1" dirty="0" err="1"/>
              <a:t>dans</a:t>
            </a:r>
            <a:r>
              <a:rPr lang="en-US" sz="2800" b="1" dirty="0"/>
              <a:t> tout </a:t>
            </a:r>
            <a:r>
              <a:rPr lang="en-US" sz="2800" b="1" dirty="0" err="1"/>
              <a:t>l’univers</a:t>
            </a:r>
            <a:r>
              <a:rPr lang="en-US" sz="2800" b="1" dirty="0"/>
              <a:t> et </a:t>
            </a:r>
            <a:r>
              <a:rPr lang="en-US" sz="2800" b="1" dirty="0" err="1"/>
              <a:t>dans</a:t>
            </a:r>
            <a:r>
              <a:rPr lang="en-US" sz="2800" b="1" dirty="0"/>
              <a:t> la plus petite de </a:t>
            </a:r>
            <a:r>
              <a:rPr lang="en-US" sz="2800" b="1" dirty="0" err="1"/>
              <a:t>tes</a:t>
            </a:r>
            <a:r>
              <a:rPr lang="en-US" sz="2800" b="1" dirty="0"/>
              <a:t> </a:t>
            </a:r>
            <a:r>
              <a:rPr lang="en-US" sz="2800" b="1" dirty="0" err="1"/>
              <a:t>créatures</a:t>
            </a:r>
            <a:r>
              <a:rPr lang="en-US" sz="2800" b="1" dirty="0"/>
              <a:t>,</a:t>
            </a:r>
            <a:endParaRPr lang="de-DE" sz="2800" dirty="0"/>
          </a:p>
          <a:p>
            <a:r>
              <a:rPr lang="en-US" sz="2800" b="1" dirty="0" err="1"/>
              <a:t>Toi</a:t>
            </a:r>
            <a:r>
              <a:rPr lang="en-US" sz="2800" b="1" dirty="0"/>
              <a:t> qui </a:t>
            </a:r>
            <a:r>
              <a:rPr lang="en-US" sz="2800" b="1" dirty="0" err="1"/>
              <a:t>entoures</a:t>
            </a:r>
            <a:r>
              <a:rPr lang="en-US" sz="2800" b="1" dirty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de </a:t>
            </a:r>
            <a:r>
              <a:rPr lang="en-US" sz="2800" b="1" dirty="0" err="1"/>
              <a:t>ta</a:t>
            </a:r>
            <a:r>
              <a:rPr lang="en-US" sz="2800" b="1" dirty="0"/>
              <a:t> </a:t>
            </a:r>
            <a:r>
              <a:rPr lang="en-US" sz="2800" b="1" dirty="0" err="1" smtClean="0"/>
              <a:t>tendresse</a:t>
            </a:r>
            <a:r>
              <a:rPr lang="en-US" sz="2800" dirty="0"/>
              <a:t> </a:t>
            </a:r>
            <a:endParaRPr lang="de-DE" sz="2800" dirty="0"/>
          </a:p>
          <a:p>
            <a:r>
              <a:rPr lang="en-US" sz="2800" b="1" dirty="0"/>
              <a:t>tout </a:t>
            </a:r>
            <a:r>
              <a:rPr lang="en-US" sz="2800" b="1" dirty="0" err="1"/>
              <a:t>ce</a:t>
            </a:r>
            <a:r>
              <a:rPr lang="en-US" sz="2800" b="1" dirty="0"/>
              <a:t> qui </a:t>
            </a:r>
            <a:r>
              <a:rPr lang="en-US" sz="2800" b="1" dirty="0" err="1"/>
              <a:t>existe</a:t>
            </a:r>
            <a:r>
              <a:rPr lang="en-US" sz="2800" b="1" dirty="0" smtClean="0"/>
              <a:t>,</a:t>
            </a:r>
            <a:r>
              <a:rPr lang="en-US" sz="2800" dirty="0"/>
              <a:t> </a:t>
            </a:r>
            <a:endParaRPr lang="de-DE" sz="2800" dirty="0"/>
          </a:p>
          <a:p>
            <a:r>
              <a:rPr lang="en-US" sz="2800" b="1" dirty="0" err="1"/>
              <a:t>répands</a:t>
            </a:r>
            <a:r>
              <a:rPr lang="en-US" sz="2800" b="1" dirty="0"/>
              <a:t> </a:t>
            </a:r>
            <a:r>
              <a:rPr lang="en-US" sz="2800" b="1" dirty="0" err="1"/>
              <a:t>sur</a:t>
            </a:r>
            <a:r>
              <a:rPr lang="en-US" sz="2800" b="1" dirty="0"/>
              <a:t> nous la force</a:t>
            </a:r>
            <a:endParaRPr lang="de-DE" sz="2800" dirty="0"/>
          </a:p>
          <a:p>
            <a:r>
              <a:rPr lang="en-US" sz="2800" b="1" dirty="0" smtClean="0"/>
              <a:t>de </a:t>
            </a:r>
            <a:r>
              <a:rPr lang="en-US" sz="2800" b="1" dirty="0"/>
              <a:t>ton amour</a:t>
            </a:r>
            <a:endParaRPr lang="de-DE" sz="2800" dirty="0"/>
          </a:p>
          <a:p>
            <a:r>
              <a:rPr lang="en-US" sz="2800" b="1" dirty="0" smtClean="0"/>
              <a:t>pour </a:t>
            </a:r>
            <a:r>
              <a:rPr lang="en-US" sz="2800" b="1" dirty="0" err="1"/>
              <a:t>que</a:t>
            </a:r>
            <a:r>
              <a:rPr lang="en-US" sz="2800" b="1" dirty="0"/>
              <a:t> nous </a:t>
            </a:r>
            <a:r>
              <a:rPr lang="en-US" sz="2800" b="1" dirty="0" err="1"/>
              <a:t>protégions</a:t>
            </a:r>
            <a:endParaRPr lang="de-DE" sz="2800" dirty="0"/>
          </a:p>
          <a:p>
            <a:r>
              <a:rPr lang="en-US" sz="2800" b="1" dirty="0" smtClean="0"/>
              <a:t>la </a:t>
            </a:r>
            <a:r>
              <a:rPr lang="en-US" sz="2800" b="1" dirty="0"/>
              <a:t>vie et la </a:t>
            </a:r>
            <a:r>
              <a:rPr lang="en-US" sz="2800" b="1" dirty="0" err="1" smtClean="0"/>
              <a:t>beauté</a:t>
            </a:r>
            <a:r>
              <a:rPr lang="en-US" sz="2800" b="1" dirty="0" smtClean="0"/>
              <a:t>.”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LS  246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Grafik 0" descr="Juli2013 047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9067"/>
          <a:stretch>
            <a:fillRect/>
          </a:stretch>
        </p:blipFill>
        <p:spPr bwMode="auto">
          <a:xfrm rot="5400000">
            <a:off x="-805173" y="1101317"/>
            <a:ext cx="657788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pic>
        <p:nvPicPr>
          <p:cNvPr id="4" name="Grafik 2" descr="Wernberg2012 016.jpg"/>
          <p:cNvPicPr/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339752" y="332656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2800" b="1" dirty="0"/>
              <a:t>UN REGARD D’AMOUR</a:t>
            </a:r>
            <a:endParaRPr lang="de-DE" sz="28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5536" y="1124744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i="1" dirty="0" smtClean="0"/>
              <a:t>"Attention" est devenue une parole à la mode, une technique utilisée par des managers pour être moins tendus et plus efficaces dans leur travail. </a:t>
            </a:r>
            <a:br>
              <a:rPr lang="fr-FR" sz="2400" i="1" dirty="0" smtClean="0"/>
            </a:br>
            <a:r>
              <a:rPr lang="fr-FR" sz="2400" i="1" dirty="0" smtClean="0"/>
              <a:t>Pour le Pape François, l'attention sereine est une attitude fondamentale du cœur, une expression d'amour vécu </a:t>
            </a:r>
            <a:br>
              <a:rPr lang="fr-FR" sz="2400" i="1" dirty="0" smtClean="0"/>
            </a:br>
            <a:r>
              <a:rPr lang="fr-FR" sz="2400" i="1" dirty="0" smtClean="0"/>
              <a:t>et un chemin pour surmonter notre anxiété maladive. </a:t>
            </a:r>
            <a:endParaRPr kumimoji="0" lang="fr-FR" sz="2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3528" y="3861048"/>
            <a:ext cx="68328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Prière</a:t>
            </a:r>
            <a:endParaRPr lang="de-DE" sz="2400" dirty="0"/>
          </a:p>
          <a:p>
            <a:r>
              <a:rPr lang="en-US" sz="2400" b="1" dirty="0" err="1"/>
              <a:t>Dieu</a:t>
            </a:r>
            <a:r>
              <a:rPr lang="en-US" sz="2400" b="1" dirty="0"/>
              <a:t> </a:t>
            </a:r>
            <a:r>
              <a:rPr lang="en-US" sz="2400" b="1" dirty="0" smtClean="0"/>
              <a:t>d’amour</a:t>
            </a:r>
            <a:r>
              <a:rPr lang="en-US" sz="2400" b="1" dirty="0"/>
              <a:t>, </a:t>
            </a:r>
            <a:r>
              <a:rPr lang="en-US" sz="2400" b="1" dirty="0" err="1"/>
              <a:t>montre</a:t>
            </a:r>
            <a:r>
              <a:rPr lang="en-US" sz="2400" b="1" dirty="0"/>
              <a:t>-nous</a:t>
            </a:r>
            <a:endParaRPr lang="de-DE" sz="2400" dirty="0"/>
          </a:p>
          <a:p>
            <a:r>
              <a:rPr lang="en-US" sz="2400" b="1" dirty="0" err="1"/>
              <a:t>notre</a:t>
            </a:r>
            <a:r>
              <a:rPr lang="en-US" sz="2400" b="1" dirty="0"/>
              <a:t> place </a:t>
            </a:r>
            <a:r>
              <a:rPr lang="en-US" sz="2400" b="1" dirty="0" err="1"/>
              <a:t>dans</a:t>
            </a:r>
            <a:r>
              <a:rPr lang="en-US" sz="2400" b="1" dirty="0"/>
              <a:t> </a:t>
            </a:r>
            <a:r>
              <a:rPr lang="en-US" sz="2400" b="1" dirty="0" err="1"/>
              <a:t>ce</a:t>
            </a:r>
            <a:r>
              <a:rPr lang="en-US" sz="2400" b="1" dirty="0"/>
              <a:t> </a:t>
            </a:r>
            <a:r>
              <a:rPr lang="en-US" sz="2400" b="1" dirty="0" smtClean="0"/>
              <a:t>monde</a:t>
            </a:r>
            <a:r>
              <a:rPr lang="en-US" sz="2400" dirty="0"/>
              <a:t> </a:t>
            </a:r>
            <a:endParaRPr lang="de-DE" sz="2400" dirty="0"/>
          </a:p>
          <a:p>
            <a:r>
              <a:rPr lang="en-US" sz="2400" b="1" dirty="0" err="1"/>
              <a:t>comme</a:t>
            </a:r>
            <a:r>
              <a:rPr lang="en-US" sz="2400" b="1" dirty="0"/>
              <a:t> instruments de ton </a:t>
            </a:r>
            <a:r>
              <a:rPr lang="en-US" sz="2400" b="1" dirty="0" smtClean="0"/>
              <a:t>affection</a:t>
            </a:r>
            <a:r>
              <a:rPr lang="en-US" sz="2400" dirty="0"/>
              <a:t> </a:t>
            </a:r>
            <a:endParaRPr lang="de-DE" sz="2400" dirty="0"/>
          </a:p>
          <a:p>
            <a:r>
              <a:rPr lang="en-US" sz="2400" b="1" dirty="0"/>
              <a:t>pour </a:t>
            </a:r>
            <a:r>
              <a:rPr lang="en-US" sz="2400" b="1" dirty="0" err="1"/>
              <a:t>tous</a:t>
            </a:r>
            <a:r>
              <a:rPr lang="en-US" sz="2400" b="1" dirty="0"/>
              <a:t> les </a:t>
            </a:r>
            <a:r>
              <a:rPr lang="en-US" sz="2400" b="1" dirty="0" err="1"/>
              <a:t>êtres</a:t>
            </a:r>
            <a:r>
              <a:rPr lang="en-US" sz="2400" b="1" dirty="0"/>
              <a:t> de </a:t>
            </a:r>
            <a:r>
              <a:rPr lang="en-US" sz="2400" b="1" dirty="0" err="1"/>
              <a:t>cette</a:t>
            </a:r>
            <a:r>
              <a:rPr lang="en-US" sz="2400" b="1" dirty="0"/>
              <a:t> </a:t>
            </a:r>
            <a:r>
              <a:rPr lang="en-US" sz="2400" b="1" dirty="0" err="1" smtClean="0"/>
              <a:t>terre</a:t>
            </a:r>
            <a:r>
              <a:rPr lang="en-US" sz="2400" b="1" dirty="0"/>
              <a:t>.</a:t>
            </a:r>
            <a:endParaRPr lang="de-DE" sz="2400" dirty="0"/>
          </a:p>
        </p:txBody>
      </p:sp>
      <p:pic>
        <p:nvPicPr>
          <p:cNvPr id="8" name="Grafik 2" descr="Wernberg2012 01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4221088"/>
            <a:ext cx="3528393" cy="2228382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NAD Netzwerk Afrika Deutschland http://www.netzwerkafrika.de</a:t>
            </a:r>
            <a:endParaRPr lang="de-DE" dirty="0"/>
          </a:p>
        </p:txBody>
      </p:sp>
      <p:pic>
        <p:nvPicPr>
          <p:cNvPr id="5" name="Grafik 2" descr="Wernberg2012 016.jpg"/>
          <p:cNvPicPr/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1844824"/>
            <a:ext cx="85689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/>
              <a:t>Nous parlons d’une attitude du cœur, qui vit tout avec une attention sereine,</a:t>
            </a:r>
            <a:r>
              <a:rPr lang="fr-FR" sz="2000" dirty="0" smtClean="0"/>
              <a:t> </a:t>
            </a:r>
          </a:p>
          <a:p>
            <a:r>
              <a:rPr lang="fr-FR" sz="2000" b="1" dirty="0" smtClean="0"/>
              <a:t>qui sait être pleinement présent à quelqu’un </a:t>
            </a:r>
            <a:endParaRPr lang="fr-FR" sz="2000" dirty="0" smtClean="0"/>
          </a:p>
          <a:p>
            <a:r>
              <a:rPr lang="fr-FR" sz="2000" b="1" dirty="0" smtClean="0"/>
              <a:t>sans penser à ce qui vient après, qui se livre à tout moment</a:t>
            </a:r>
            <a:r>
              <a:rPr lang="fr-FR" sz="2000" dirty="0" smtClean="0"/>
              <a:t> </a:t>
            </a:r>
          </a:p>
          <a:p>
            <a:r>
              <a:rPr lang="fr-FR" sz="2000" b="1" dirty="0" smtClean="0"/>
              <a:t>comme un don divin qui doit être pleinement vécu… </a:t>
            </a:r>
            <a:br>
              <a:rPr lang="fr-FR" sz="2000" b="1" dirty="0" smtClean="0"/>
            </a:br>
            <a:r>
              <a:rPr lang="fr-FR" sz="2000" b="1" dirty="0" smtClean="0"/>
              <a:t>(Jésus) était pleinement présent à chaque être humain et à chaque créature, et il nous a ainsi montré un chemin pour surmonter l’anxiété maladive qui nous rend</a:t>
            </a:r>
            <a:r>
              <a:rPr lang="fr-FR" sz="2000" dirty="0" smtClean="0"/>
              <a:t> </a:t>
            </a:r>
            <a:r>
              <a:rPr lang="fr-FR" sz="2000" b="1" dirty="0" smtClean="0"/>
              <a:t>superficiels, agressifs et consommateurs effrénés.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226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51720" y="287070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2800" b="1" dirty="0"/>
              <a:t>UN REGARD D’AMOUR</a:t>
            </a:r>
            <a:endParaRPr lang="de-DE" sz="2800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31352" y="1013683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L’attitude</a:t>
            </a:r>
            <a:r>
              <a:rPr lang="en-US" sz="2000" b="1" dirty="0"/>
              <a:t> </a:t>
            </a:r>
            <a:r>
              <a:rPr lang="en-US" sz="2000" b="1" dirty="0" err="1"/>
              <a:t>fondamentale</a:t>
            </a:r>
            <a:r>
              <a:rPr lang="en-US" sz="2000" b="1" dirty="0"/>
              <a:t> de se </a:t>
            </a:r>
            <a:r>
              <a:rPr lang="en-US" sz="2000" b="1" dirty="0" err="1"/>
              <a:t>transcender</a:t>
            </a:r>
            <a:r>
              <a:rPr lang="en-US" sz="2000" b="1" dirty="0" smtClean="0"/>
              <a:t>…</a:t>
            </a:r>
            <a:r>
              <a:rPr lang="en-US" sz="2000" dirty="0"/>
              <a:t> </a:t>
            </a:r>
            <a:r>
              <a:rPr lang="en-US" sz="2000" b="1" dirty="0" err="1" smtClean="0"/>
              <a:t>est</a:t>
            </a:r>
            <a:r>
              <a:rPr lang="en-US" sz="2000" b="1" dirty="0" smtClean="0"/>
              <a:t> </a:t>
            </a:r>
            <a:r>
              <a:rPr lang="en-US" sz="2000" b="1" dirty="0"/>
              <a:t>la </a:t>
            </a:r>
            <a:r>
              <a:rPr lang="en-US" sz="2000" b="1" dirty="0" err="1"/>
              <a:t>racine</a:t>
            </a:r>
            <a:r>
              <a:rPr lang="en-US" sz="2000" b="1" dirty="0"/>
              <a:t> qui </a:t>
            </a:r>
            <a:r>
              <a:rPr lang="en-US" sz="2000" b="1" dirty="0" err="1" smtClean="0"/>
              <a:t>permet</a:t>
            </a:r>
            <a:r>
              <a:rPr lang="en-US" sz="2000" dirty="0"/>
              <a:t> </a:t>
            </a:r>
            <a:endParaRPr lang="de-DE" sz="2000" dirty="0"/>
          </a:p>
          <a:p>
            <a:r>
              <a:rPr lang="en-US" sz="2000" b="1" dirty="0" err="1"/>
              <a:t>toute</a:t>
            </a:r>
            <a:r>
              <a:rPr lang="en-US" sz="2000" b="1" dirty="0"/>
              <a:t> attention aux </a:t>
            </a:r>
            <a:r>
              <a:rPr lang="en-US" sz="2000" b="1" dirty="0" err="1"/>
              <a:t>autres</a:t>
            </a:r>
            <a:r>
              <a:rPr lang="en-US" sz="2000" b="1" dirty="0"/>
              <a:t> et à </a:t>
            </a:r>
            <a:r>
              <a:rPr lang="en-US" sz="2000" b="1" dirty="0" err="1"/>
              <a:t>l’environnement</a:t>
            </a:r>
            <a:r>
              <a:rPr lang="en-US" sz="2000" b="1" dirty="0"/>
              <a:t>,.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208</a:t>
            </a:r>
            <a:endParaRPr kumimoji="0" 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1520" y="429309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à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l’importance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gestes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quotidiens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l’amour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 nous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pousse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penser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aux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stratégies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même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d’arrêter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efficacement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dégradation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l’environnement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d’encourager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culture de protection qui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imprègne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toute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société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LS 231</a:t>
            </a:r>
            <a:endParaRPr lang="en-US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860032" y="764704"/>
            <a:ext cx="4067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Quelques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textes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l’encyclique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Laudato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Bildschirmpräsentation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Ingrid</dc:creator>
  <cp:lastModifiedBy>Ingrid</cp:lastModifiedBy>
  <cp:revision>11</cp:revision>
  <dcterms:created xsi:type="dcterms:W3CDTF">2019-02-15T09:50:49Z</dcterms:created>
  <dcterms:modified xsi:type="dcterms:W3CDTF">2019-02-18T10:44:36Z</dcterms:modified>
</cp:coreProperties>
</file>