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4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458" y="-2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EB4F7-9BFC-4BBA-AE1A-804F83F7CCB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23282-C96F-44AF-9069-CDD0E543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2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23282-C96F-44AF-9069-CDD0E54367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2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7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5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3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1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8E80-EF84-449A-94EF-CC7B1FD0EDB8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DC24-DCAE-4CEC-931A-24F5685C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5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219075"/>
            <a:ext cx="822802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04354" y="2452985"/>
            <a:ext cx="30892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SEASON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CREATION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9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225137" cy="4064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81522" y="3469710"/>
            <a:ext cx="5710478" cy="3388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558784">
            <a:off x="7311923" y="1127714"/>
            <a:ext cx="472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Climate Change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51" y="4446740"/>
            <a:ext cx="5711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Prayer and awareness of climate change </a:t>
            </a:r>
          </a:p>
          <a:p>
            <a:r>
              <a:rPr lang="en-US" sz="36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In </a:t>
            </a:r>
            <a:r>
              <a:rPr lang="en-US" sz="3600" dirty="0" err="1" smtClean="0">
                <a:solidFill>
                  <a:schemeClr val="accent5"/>
                </a:solidFill>
                <a:latin typeface="Comic Sans MS" panose="030F0702030302020204" pitchFamily="66" charset="0"/>
              </a:rPr>
              <a:t>Achol</a:t>
            </a:r>
            <a:r>
              <a:rPr lang="en-US" sz="36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Comic Sans MS" panose="030F0702030302020204" pitchFamily="66" charset="0"/>
              </a:rPr>
              <a:t>Malek</a:t>
            </a:r>
            <a:r>
              <a:rPr lang="en-US" sz="36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Primary School – </a:t>
            </a:r>
            <a:r>
              <a:rPr lang="en-US" sz="3600" dirty="0" err="1" smtClean="0">
                <a:solidFill>
                  <a:schemeClr val="accent5"/>
                </a:solidFill>
                <a:latin typeface="Comic Sans MS" panose="030F0702030302020204" pitchFamily="66" charset="0"/>
              </a:rPr>
              <a:t>Gok</a:t>
            </a:r>
            <a:r>
              <a:rPr lang="en-US" sz="36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State</a:t>
            </a:r>
            <a:endParaRPr lang="en-US" sz="3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31333" y="744164"/>
            <a:ext cx="6858000" cy="5369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4132" y="650131"/>
            <a:ext cx="6858000" cy="555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24998" y="1075905"/>
            <a:ext cx="246311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Call for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Action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Climate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Change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2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52" y="3557392"/>
            <a:ext cx="5867748" cy="3300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6214" y="361922"/>
            <a:ext cx="59032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Environmental club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312" y="3832964"/>
            <a:ext cx="6025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Members of </a:t>
            </a:r>
            <a:r>
              <a:rPr lang="en-US" sz="4800" dirty="0" err="1" smtClean="0">
                <a:solidFill>
                  <a:schemeClr val="accent5"/>
                </a:solidFill>
                <a:latin typeface="Comic Sans MS" panose="030F0702030302020204" pitchFamily="66" charset="0"/>
              </a:rPr>
              <a:t>Enviromental</a:t>
            </a:r>
            <a:endParaRPr lang="en-US" sz="4800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r>
              <a:rPr lang="en-US" sz="48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club cleaning the town</a:t>
            </a:r>
            <a:endParaRPr lang="en-US" sz="48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9333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209550"/>
            <a:ext cx="8252460" cy="37558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83999" y="-141625"/>
            <a:ext cx="35026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Missionary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Childhood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Association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8960" y="2529840"/>
            <a:ext cx="32677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Clearing the Parish Compound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56379" y="3803451"/>
            <a:ext cx="5430310" cy="3054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2160" y="4282440"/>
            <a:ext cx="239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Take care of our environment is one of their duties of de members of MCA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79" y="-53340"/>
            <a:ext cx="10058400" cy="5631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9811" y="5314295"/>
            <a:ext cx="7762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 us protect our Mother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Earth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6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67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escobar</dc:creator>
  <cp:lastModifiedBy>rosa escobar</cp:lastModifiedBy>
  <cp:revision>13</cp:revision>
  <dcterms:created xsi:type="dcterms:W3CDTF">2018-11-22T11:58:03Z</dcterms:created>
  <dcterms:modified xsi:type="dcterms:W3CDTF">2018-11-23T07:56:13Z</dcterms:modified>
</cp:coreProperties>
</file>