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75" r:id="rId3"/>
    <p:sldId id="257" r:id="rId4"/>
    <p:sldId id="259" r:id="rId5"/>
    <p:sldId id="260" r:id="rId6"/>
    <p:sldId id="280" r:id="rId7"/>
    <p:sldId id="281" r:id="rId8"/>
    <p:sldId id="279" r:id="rId9"/>
    <p:sldId id="283" r:id="rId10"/>
    <p:sldId id="262" r:id="rId11"/>
    <p:sldId id="284" r:id="rId12"/>
    <p:sldId id="263" r:id="rId13"/>
    <p:sldId id="285" r:id="rId14"/>
    <p:sldId id="286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60" d="100"/>
          <a:sy n="60" d="100"/>
        </p:scale>
        <p:origin x="-229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6614-1CDE-457F-B699-FEBF820DE83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D6670-BBBB-4199-8176-3F7826FE4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6670-BBBB-4199-8176-3F7826FE4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86C3-6D64-495D-876A-9D292FE0DA95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EA99-6088-43FA-B6FD-E1D0E0E03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3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Sr%20Cecilia%20Ntsolo\Downloads\melodyloops-season-of-joy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AKOENA 070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1104900"/>
            <a:ext cx="9372600" cy="527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52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atura MT Script Capitals" pitchFamily="66" charset="0"/>
                <a:cs typeface="Mongolian Baiti" pitchFamily="66" charset="0"/>
              </a:rPr>
              <a:t>Going solar-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Matura MT Script Capitals" pitchFamily="66" charset="0"/>
                <a:cs typeface="Mongolian Baiti" pitchFamily="66" charset="0"/>
              </a:rPr>
              <a:t>Ikwezi Rehabilitation decided on this project as of Mid February 2019. It is work in progress</a:t>
            </a:r>
          </a:p>
          <a:p>
            <a:pPr algn="ctr"/>
            <a:endParaRPr lang="en-US" sz="4800" dirty="0" smtClean="0">
              <a:solidFill>
                <a:schemeClr val="bg1"/>
              </a:solidFill>
              <a:latin typeface="Matura MT Script Capitals" pitchFamily="66" charset="0"/>
              <a:cs typeface="Mongolian Baiti" pitchFamily="66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Matura MT Script Capitals" pitchFamily="66" charset="0"/>
              <a:cs typeface="Mongolian Baiti" pitchFamily="66" charset="0"/>
            </a:endParaRPr>
          </a:p>
        </p:txBody>
      </p:sp>
      <p:pic>
        <p:nvPicPr>
          <p:cNvPr id="4" name="melodyloops-season-of-j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534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791200"/>
            <a:ext cx="6742112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Matura MT Script Capitals" pitchFamily="66" charset="0"/>
              </a:rPr>
              <a:t>Priests and religious and residents worked together for keep Mthatha clean.</a:t>
            </a:r>
            <a:endParaRPr lang="en-US" sz="2800" dirty="0">
              <a:latin typeface="Matura MT Script Capitals" pitchFamily="66" charset="0"/>
            </a:endParaRPr>
          </a:p>
        </p:txBody>
      </p:sp>
      <p:pic>
        <p:nvPicPr>
          <p:cNvPr id="5" name="Picture Placeholder 4" descr="IMG-20181118-WA0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82959"/>
            <a:ext cx="6400799" cy="4800600"/>
          </a:xfrm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7315200" cy="8048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Matura MT Script Capitals" pitchFamily="66" charset="0"/>
              </a:rPr>
              <a:t>We then gathered the garbage into one sport for collection and disposal by the waste truck.</a:t>
            </a:r>
            <a:endParaRPr lang="en-US" sz="1600" dirty="0">
              <a:latin typeface="Matura MT Script Capitals" pitchFamily="66" charset="0"/>
            </a:endParaRPr>
          </a:p>
        </p:txBody>
      </p:sp>
      <p:pic>
        <p:nvPicPr>
          <p:cNvPr id="5123" name="Picture 3" descr="C:\Users\Sr Cecilia Ntsolo\Desktop\Town Cleaning\MAKOENA 0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12774"/>
            <a:ext cx="7467600" cy="47212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105400"/>
            <a:ext cx="65532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atin typeface="Matura MT Script Capitals" pitchFamily="66" charset="0"/>
              </a:rPr>
              <a:t>We were so glad that we took part,</a:t>
            </a:r>
            <a:br>
              <a:rPr lang="en-US" sz="2800" dirty="0" smtClean="0">
                <a:latin typeface="Matura MT Script Capitals" pitchFamily="66" charset="0"/>
              </a:rPr>
            </a:br>
            <a:r>
              <a:rPr lang="en-US" sz="2800" dirty="0" smtClean="0">
                <a:latin typeface="Matura MT Script Capitals" pitchFamily="66" charset="0"/>
              </a:rPr>
              <a:t>to make a sign and make a start.</a:t>
            </a:r>
            <a:br>
              <a:rPr lang="en-US" sz="2800" dirty="0" smtClean="0">
                <a:latin typeface="Matura MT Script Capitals" pitchFamily="66" charset="0"/>
              </a:rPr>
            </a:br>
            <a:r>
              <a:rPr lang="en-US" sz="2800" dirty="0" smtClean="0">
                <a:latin typeface="Matura MT Script Capitals" pitchFamily="66" charset="0"/>
              </a:rPr>
              <a:t>It was a wonderful success </a:t>
            </a:r>
            <a:br>
              <a:rPr lang="en-US" sz="2800" dirty="0" smtClean="0">
                <a:latin typeface="Matura MT Script Capitals" pitchFamily="66" charset="0"/>
              </a:rPr>
            </a:br>
            <a:r>
              <a:rPr lang="en-US" sz="2800" dirty="0" smtClean="0">
                <a:latin typeface="Matura MT Script Capitals" pitchFamily="66" charset="0"/>
              </a:rPr>
              <a:t>with all the people present. May God bless!</a:t>
            </a:r>
            <a:endParaRPr lang="en-US" sz="2800" dirty="0">
              <a:latin typeface="Matura MT Script Capitals" pitchFamily="66" charset="0"/>
            </a:endParaRPr>
          </a:p>
        </p:txBody>
      </p:sp>
      <p:pic>
        <p:nvPicPr>
          <p:cNvPr id="5" name="Picture Placeholder 4" descr="IMG-20181118-WA0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82959"/>
            <a:ext cx="6400799" cy="4800599"/>
          </a:xfrm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38"/>
            <a:ext cx="6629400" cy="80486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Matura MT Script Capitals" pitchFamily="66" charset="0"/>
              </a:rPr>
              <a:t>Almost done in good spirit as Sr. Pauline and Sr. Cecilia felt that a good job was done.</a:t>
            </a:r>
            <a:endParaRPr lang="en-US" sz="2800" dirty="0">
              <a:latin typeface="Matura MT Script Capitals" pitchFamily="66" charset="0"/>
            </a:endParaRPr>
          </a:p>
        </p:txBody>
      </p:sp>
      <p:pic>
        <p:nvPicPr>
          <p:cNvPr id="6146" name="Picture 2" descr="C:\Users\Sr Cecilia Ntsolo\Desktop\Town Cleaning\MAKOENA 07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12774"/>
            <a:ext cx="6705600" cy="46450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4876800"/>
            <a:ext cx="63246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Matura MT Script Capitals" pitchFamily="66" charset="0"/>
              </a:rPr>
              <a:t>At the end of the three hour-cleaning, the congregation was challenged with the message from our Bishop Sipuka that we need to make it our personal responsibility to care for our environment at all times.</a:t>
            </a:r>
            <a:endParaRPr lang="en-US" sz="2400" dirty="0">
              <a:latin typeface="Matura MT Script Capitals" pitchFamily="66" charset="0"/>
            </a:endParaRPr>
          </a:p>
        </p:txBody>
      </p:sp>
      <p:pic>
        <p:nvPicPr>
          <p:cNvPr id="7170" name="Picture 2" descr="C:\Users\Sr Cecilia Ntsolo\Desktop\Town Cleaning\MAKOENA 0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477000" cy="47212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105400"/>
            <a:ext cx="6742112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smtClean="0">
                <a:latin typeface="Matura MT Script Capitals" pitchFamily="66" charset="0"/>
              </a:rPr>
              <a:t>Fially </a:t>
            </a:r>
            <a:r>
              <a:rPr lang="en-US" sz="2800" dirty="0" smtClean="0">
                <a:latin typeface="Matura MT Script Capitals" pitchFamily="66" charset="0"/>
              </a:rPr>
              <a:t>all is well. Mthatha was very clean. We hoped to keep it that way!</a:t>
            </a:r>
            <a:endParaRPr lang="en-US" sz="2800" dirty="0">
              <a:latin typeface="Matura MT Script Capitals" pitchFamily="66" charset="0"/>
            </a:endParaRPr>
          </a:p>
        </p:txBody>
      </p:sp>
      <p:pic>
        <p:nvPicPr>
          <p:cNvPr id="5" name="Picture Placeholder 4" descr="IMG-20181118-WA0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6400799" cy="4800600"/>
          </a:xfrm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AKOENA 07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733800" y="-50801"/>
            <a:ext cx="5181600" cy="6908801"/>
          </a:xfr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3733800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atura MT Script Capitals" pitchFamily="66" charset="0"/>
                <a:cs typeface="Mongolian Baiti" pitchFamily="66" charset="0"/>
              </a:rPr>
              <a:t>Tree planting: Nine trees were planted in Glen Avent Convent in 2016-2017. The  TPS involved in the international programme for final vows took part.</a:t>
            </a:r>
          </a:p>
          <a:p>
            <a:endParaRPr lang="en-US" sz="2400" dirty="0" smtClean="0">
              <a:latin typeface="Matura MT Script Capitals" pitchFamily="66" charset="0"/>
              <a:cs typeface="Mongolian Baiti" pitchFamily="66" charset="0"/>
            </a:endParaRPr>
          </a:p>
          <a:p>
            <a:endParaRPr lang="en-US" sz="2400" dirty="0" smtClean="0">
              <a:latin typeface="Matura MT Script Capitals" pitchFamily="66" charset="0"/>
              <a:cs typeface="Mongolian Baiti" pitchFamily="66" charset="0"/>
            </a:endParaRPr>
          </a:p>
          <a:p>
            <a:endParaRPr lang="en-US" sz="2400" dirty="0" smtClean="0">
              <a:latin typeface="Matura MT Script Capitals" pitchFamily="66" charset="0"/>
              <a:cs typeface="Mongolian Baiti" pitchFamily="66" charset="0"/>
            </a:endParaRPr>
          </a:p>
          <a:p>
            <a:endParaRPr lang="en-US" sz="2400" dirty="0" smtClean="0">
              <a:latin typeface="Matura MT Script Capitals" pitchFamily="66" charset="0"/>
              <a:cs typeface="Mongolian Baiti" pitchFamily="66" charset="0"/>
            </a:endParaRPr>
          </a:p>
          <a:p>
            <a:endParaRPr lang="en-US" sz="2400" dirty="0" smtClean="0">
              <a:latin typeface="Matura MT Script Capitals" pitchFamily="66" charset="0"/>
              <a:cs typeface="Mongolian Baiti" pitchFamily="66" charset="0"/>
            </a:endParaRPr>
          </a:p>
          <a:p>
            <a:endParaRPr lang="en-US" sz="2400" dirty="0" smtClean="0">
              <a:latin typeface="Matura MT Script Capitals" pitchFamily="66" charset="0"/>
              <a:cs typeface="Mongolian Baiti" pitchFamily="66" charset="0"/>
            </a:endParaRPr>
          </a:p>
          <a:p>
            <a:endParaRPr lang="en-US" sz="2400" dirty="0" smtClean="0">
              <a:latin typeface="Matura MT Script Capitals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Interdenominational Campaign </a:t>
            </a:r>
            <a:br>
              <a:rPr lang="en-US" sz="3600" dirty="0" smtClean="0"/>
            </a:br>
            <a:r>
              <a:rPr lang="en-US" sz="3600" dirty="0" smtClean="0"/>
              <a:t>Cleaning Project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9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 descr="whatsapp-image-2018-11-20-at-10-58-26-1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4800" y="1295400"/>
            <a:ext cx="3759200" cy="2819400"/>
          </a:xfrm>
        </p:spPr>
      </p:pic>
      <p:sp>
        <p:nvSpPr>
          <p:cNvPr id="6" name="TextBox 5"/>
          <p:cNvSpPr txBox="1"/>
          <p:nvPr/>
        </p:nvSpPr>
        <p:spPr>
          <a:xfrm>
            <a:off x="152400" y="16002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tura MT Script Capitals" pitchFamily="66" charset="0"/>
                <a:cs typeface="Mongolian Baiti" pitchFamily="66" charset="0"/>
              </a:rPr>
              <a:t>On Sunday 18</a:t>
            </a:r>
            <a:r>
              <a:rPr lang="en-US" sz="2400" baseline="30000" dirty="0" smtClean="0">
                <a:latin typeface="Matura MT Script Capitals" pitchFamily="66" charset="0"/>
                <a:cs typeface="Mongolian Baiti" pitchFamily="66" charset="0"/>
              </a:rPr>
              <a:t>th</a:t>
            </a:r>
            <a:r>
              <a:rPr lang="en-US" sz="2400" dirty="0" smtClean="0">
                <a:latin typeface="Matura MT Script Capitals" pitchFamily="66" charset="0"/>
                <a:cs typeface="Mongolian Baiti" pitchFamily="66" charset="0"/>
              </a:rPr>
              <a:t> of November over 500 people responded to the call of the church to clean the Main Roads of Umtata.</a:t>
            </a:r>
            <a:r>
              <a:rPr lang="en-US" sz="1400" dirty="0" smtClean="0">
                <a:latin typeface="Matura MT Script Capitals" pitchFamily="66" charset="0"/>
                <a:cs typeface="Mongolian Baiti" pitchFamily="66" charset="0"/>
              </a:rPr>
              <a:t> </a:t>
            </a:r>
            <a:endParaRPr lang="en-US" sz="1400" dirty="0">
              <a:latin typeface="Matura MT Script Capitals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953000"/>
            <a:ext cx="6742112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0" dirty="0" smtClean="0">
                <a:latin typeface="Matura MT Script Capitals" pitchFamily="66" charset="0"/>
              </a:rPr>
              <a:t>Many people including some of our </a:t>
            </a:r>
            <a:br>
              <a:rPr lang="en-US" sz="2700" b="0" dirty="0" smtClean="0">
                <a:latin typeface="Matura MT Script Capitals" pitchFamily="66" charset="0"/>
              </a:rPr>
            </a:br>
            <a:r>
              <a:rPr lang="en-US" sz="2700" b="0" dirty="0" smtClean="0">
                <a:latin typeface="Matura MT Script Capitals" pitchFamily="66" charset="0"/>
              </a:rPr>
              <a:t>sisters were gathered </a:t>
            </a:r>
            <a:br>
              <a:rPr lang="en-US" sz="2700" b="0" dirty="0" smtClean="0">
                <a:latin typeface="Matura MT Script Capitals" pitchFamily="66" charset="0"/>
              </a:rPr>
            </a:br>
            <a:r>
              <a:rPr lang="en-US" sz="2700" b="0" dirty="0" smtClean="0">
                <a:latin typeface="Matura MT Script Capitals" pitchFamily="66" charset="0"/>
              </a:rPr>
              <a:t>in the main hall, dancing and singing. </a:t>
            </a:r>
            <a:br>
              <a:rPr lang="en-US" sz="2700" b="0" dirty="0" smtClean="0">
                <a:latin typeface="Matura MT Script Capitals" pitchFamily="66" charset="0"/>
              </a:rPr>
            </a:br>
            <a:r>
              <a:rPr lang="en-US" sz="2700" b="0" dirty="0" smtClean="0">
                <a:latin typeface="Matura MT Script Capitals" pitchFamily="66" charset="0"/>
              </a:rPr>
              <a:t>Refuse bags, brooms and spade</a:t>
            </a:r>
            <a:br>
              <a:rPr lang="en-US" sz="2700" b="0" dirty="0" smtClean="0">
                <a:latin typeface="Matura MT Script Capitals" pitchFamily="66" charset="0"/>
              </a:rPr>
            </a:br>
            <a:r>
              <a:rPr lang="en-US" sz="2700" b="0" dirty="0" smtClean="0">
                <a:latin typeface="Matura MT Script Capitals" pitchFamily="66" charset="0"/>
              </a:rPr>
              <a:t>were contributed by the municipality</a:t>
            </a:r>
            <a:r>
              <a:rPr lang="en-US" sz="2400" b="0" dirty="0" smtClean="0">
                <a:latin typeface="Matura MT Script Capitals" pitchFamily="66" charset="0"/>
              </a:rPr>
              <a:t>. </a:t>
            </a:r>
            <a:endParaRPr lang="en-US" sz="2400" b="0" dirty="0">
              <a:latin typeface="Matura MT Script Capitals" pitchFamily="66" charset="0"/>
            </a:endParaRPr>
          </a:p>
        </p:txBody>
      </p:sp>
      <p:pic>
        <p:nvPicPr>
          <p:cNvPr id="5" name="Picture Placeholder 4" descr="IMG-20181118-WA000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82959"/>
            <a:ext cx="6400800" cy="4800600"/>
          </a:xfrm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876800"/>
            <a:ext cx="6742112" cy="19812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b="0" dirty="0" smtClean="0">
                <a:latin typeface="Matura MT Script Capitals" pitchFamily="66" charset="0"/>
              </a:rPr>
              <a:t>We cleaned the ground and city walls , removing abortion adverts &amp; others that were not in the designated areas, full of energy with positive thoughts on how to care and keep the </a:t>
            </a:r>
            <a:br>
              <a:rPr lang="en-US" sz="2700" b="0" dirty="0" smtClean="0">
                <a:latin typeface="Matura MT Script Capitals" pitchFamily="66" charset="0"/>
              </a:rPr>
            </a:br>
            <a:r>
              <a:rPr lang="en-US" sz="2700" b="0" dirty="0" smtClean="0">
                <a:latin typeface="Matura MT Script Capitals" pitchFamily="66" charset="0"/>
              </a:rPr>
              <a:t>environment clean</a:t>
            </a:r>
            <a:r>
              <a:rPr lang="en-US" sz="2800" b="0" dirty="0" smtClean="0">
                <a:latin typeface="Matura MT Script Capitals" pitchFamily="66" charset="0"/>
              </a:rPr>
              <a:t>.</a:t>
            </a:r>
            <a:endParaRPr lang="en-US" sz="2800" b="0" dirty="0">
              <a:latin typeface="Matura MT Script Capitals" pitchFamily="66" charset="0"/>
            </a:endParaRPr>
          </a:p>
        </p:txBody>
      </p:sp>
      <p:pic>
        <p:nvPicPr>
          <p:cNvPr id="5" name="Picture Placeholder 4" descr="IMG-20181118-WA000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447800" y="182959"/>
            <a:ext cx="6705600" cy="4800600"/>
          </a:xfrm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543800" cy="8048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Matura MT Script Capitals" pitchFamily="66" charset="0"/>
              </a:rPr>
              <a:t>We helped each other  in handling the garbage bags.</a:t>
            </a:r>
            <a:endParaRPr lang="en-US" sz="2400" dirty="0">
              <a:latin typeface="Matura MT Script Capitals" pitchFamily="66" charset="0"/>
            </a:endParaRPr>
          </a:p>
        </p:txBody>
      </p:sp>
      <p:pic>
        <p:nvPicPr>
          <p:cNvPr id="2050" name="Picture 2" descr="C:\Users\Sr Cecilia Ntsolo\Desktop\Town Cleaning\MAKOENA 0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xfrm>
            <a:off x="533400" y="2286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696200" cy="12620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Matura MT Script Capitals" pitchFamily="66" charset="0"/>
              </a:rPr>
              <a:t>Even the Chief Shepherded of the flock , of Mthatha Diocese, Bishop Sthembele Sipuka next to Sr. Nokwanda was involved in the cleaning as well.</a:t>
            </a:r>
            <a:endParaRPr lang="en-US" sz="2400" dirty="0">
              <a:latin typeface="Matura MT Script Capitals" pitchFamily="66" charset="0"/>
            </a:endParaRPr>
          </a:p>
        </p:txBody>
      </p:sp>
      <p:pic>
        <p:nvPicPr>
          <p:cNvPr id="3074" name="Picture 2" descr="C:\Users\Sr Cecilia Ntsolo\Desktop\Town Cleaning\MAKOENA 0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xfrm>
            <a:off x="609600" y="228600"/>
            <a:ext cx="7772400" cy="50291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8001000" cy="12620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Matura MT Script Capitals" pitchFamily="66" charset="0"/>
              </a:rPr>
              <a:t>Some areas had heaps and heaps of garbage </a:t>
            </a:r>
          </a:p>
          <a:p>
            <a:r>
              <a:rPr lang="en-US" sz="2400" dirty="0" smtClean="0">
                <a:latin typeface="Matura MT Script Capitals" pitchFamily="66" charset="0"/>
              </a:rPr>
              <a:t>that was not picked up</a:t>
            </a:r>
            <a:endParaRPr lang="en-US" sz="2400" dirty="0">
              <a:latin typeface="Matura MT Script Capitals" pitchFamily="66" charset="0"/>
            </a:endParaRPr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0" y="0"/>
            <a:ext cx="8991600" cy="4876800"/>
          </a:xfrm>
          <a:prstGeom prst="rect">
            <a:avLst/>
          </a:prstGeom>
        </p:spPr>
      </p:sp>
      <p:sp>
        <p:nvSpPr>
          <p:cNvPr id="6" name="Picture Placeholder 2"/>
          <p:cNvSpPr txBox="1">
            <a:spLocks/>
          </p:cNvSpPr>
          <p:nvPr/>
        </p:nvSpPr>
        <p:spPr>
          <a:xfrm>
            <a:off x="1676400" y="685800"/>
            <a:ext cx="5486400" cy="4114800"/>
          </a:xfrm>
          <a:prstGeom prst="rect">
            <a:avLst/>
          </a:prstGeom>
        </p:spPr>
      </p:sp>
      <p:pic>
        <p:nvPicPr>
          <p:cNvPr id="1026" name="Picture 2" descr="C:\Users\Sr Cecilia Ntsolo\Desktop\Town Cleaning\MAKOENA 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509286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38"/>
            <a:ext cx="6858000" cy="8048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Matura MT Script Capitals" pitchFamily="66" charset="0"/>
              </a:rPr>
              <a:t>In some areas we had to segregate the waste, glasses and papers separately.</a:t>
            </a:r>
            <a:endParaRPr lang="en-US" sz="2400" dirty="0">
              <a:latin typeface="Matura MT Script Capitals" pitchFamily="66" charset="0"/>
            </a:endParaRPr>
          </a:p>
        </p:txBody>
      </p:sp>
      <p:pic>
        <p:nvPicPr>
          <p:cNvPr id="4098" name="Picture 2" descr="C:\Users\Sr Cecilia Ntsolo\Desktop\Town Cleaning\MAKOENA 0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990600" y="612774"/>
            <a:ext cx="7162800" cy="45688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292</Words>
  <Application>Microsoft Office PowerPoint</Application>
  <PresentationFormat>On-screen Show (4:3)</PresentationFormat>
  <Paragraphs>24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Interdenominational Campaign  Cleaning Project</vt:lpstr>
      <vt:lpstr>Many people including some of our  sisters were gathered  in the main hall, dancing and singing.  Refuse bags, brooms and spade were contributed by the municipality. </vt:lpstr>
      <vt:lpstr>We cleaned the ground and city walls , removing abortion adverts &amp; others that were not in the designated areas, full of energy with positive thoughts on how to care and keep the  environment clean.</vt:lpstr>
      <vt:lpstr>Slide 6</vt:lpstr>
      <vt:lpstr>Slide 7</vt:lpstr>
      <vt:lpstr>Slide 8</vt:lpstr>
      <vt:lpstr>Slide 9</vt:lpstr>
      <vt:lpstr>Priests and religious and residents worked together for keep Mthatha clean.</vt:lpstr>
      <vt:lpstr>Slide 11</vt:lpstr>
      <vt:lpstr>We were so glad that we took part, to make a sign and make a start. It was a wonderful success  with all the people present. May God bless!</vt:lpstr>
      <vt:lpstr>Slide 13</vt:lpstr>
      <vt:lpstr>Slide 14</vt:lpstr>
      <vt:lpstr>Fially all is well. Mthatha was very clean. We hoped to keep it that way!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Ikhwezi Lokusa – Umtata</dc:title>
  <dc:creator>Sr Cecilia Ntsolo</dc:creator>
  <cp:lastModifiedBy>Sr Cecilia Ntsolo</cp:lastModifiedBy>
  <cp:revision>48</cp:revision>
  <dcterms:created xsi:type="dcterms:W3CDTF">2019-02-11T10:47:13Z</dcterms:created>
  <dcterms:modified xsi:type="dcterms:W3CDTF">2019-03-09T09:40:08Z</dcterms:modified>
</cp:coreProperties>
</file>